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60" r:id="rId2"/>
    <p:sldId id="262" r:id="rId3"/>
    <p:sldId id="264" r:id="rId4"/>
    <p:sldId id="266" r:id="rId5"/>
    <p:sldId id="263" r:id="rId6"/>
    <p:sldId id="268" r:id="rId7"/>
    <p:sldId id="269" r:id="rId8"/>
    <p:sldId id="272" r:id="rId9"/>
    <p:sldId id="273" r:id="rId10"/>
    <p:sldId id="275" r:id="rId11"/>
    <p:sldId id="274" r:id="rId12"/>
    <p:sldId id="276" r:id="rId13"/>
    <p:sldId id="278" r:id="rId14"/>
    <p:sldId id="279" r:id="rId15"/>
    <p:sldId id="281" r:id="rId16"/>
    <p:sldId id="280" r:id="rId17"/>
    <p:sldId id="271" r:id="rId18"/>
    <p:sldId id="282" r:id="rId19"/>
    <p:sldId id="283" r:id="rId20"/>
    <p:sldId id="261" r:id="rId2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37AE8"/>
    <a:srgbClr val="36A35D"/>
    <a:srgbClr val="A4D33D"/>
    <a:srgbClr val="28C6E0"/>
    <a:srgbClr val="00B1AD"/>
    <a:srgbClr val="AA279B"/>
    <a:srgbClr val="FFDD50"/>
    <a:srgbClr val="FF9D45"/>
    <a:srgbClr val="765BC1"/>
    <a:srgbClr val="F460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585"/>
    <p:restoredTop sz="94648"/>
  </p:normalViewPr>
  <p:slideViewPr>
    <p:cSldViewPr snapToObjects="1">
      <p:cViewPr varScale="1">
        <p:scale>
          <a:sx n="112" d="100"/>
          <a:sy n="112" d="100"/>
        </p:scale>
        <p:origin x="52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1FE937-CE0D-7949-A260-BA36E089546B}" type="datetimeFigureOut">
              <a:rPr kumimoji="1" lang="zh-CN" altLang="en-US" smtClean="0"/>
              <a:t>2019/6/21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60152F-0853-0D44-BEEB-7773A0FDB5F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294627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白色版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>
            <a:extLst>
              <a:ext uri="{FF2B5EF4-FFF2-40B4-BE49-F238E27FC236}">
                <a16:creationId xmlns:a16="http://schemas.microsoft.com/office/drawing/2014/main" id="{FD318D70-7183-3D46-9296-90366A6AE96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4991" y="620688"/>
            <a:ext cx="5484861" cy="2808312"/>
          </a:xfrm>
          <a:prstGeom prst="rect">
            <a:avLst/>
          </a:prstGeom>
        </p:spPr>
        <p:txBody>
          <a:bodyPr/>
          <a:lstStyle>
            <a:lvl1pPr>
              <a:lnSpc>
                <a:spcPts val="7000"/>
              </a:lnSpc>
              <a:defRPr sz="5200" b="0" i="0">
                <a:solidFill>
                  <a:srgbClr val="50505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r>
              <a:rPr kumimoji="1" lang="zh-CN" altLang="en-US" dirty="0"/>
              <a:t>第四范式</a:t>
            </a:r>
            <a:br>
              <a:rPr kumimoji="1" lang="en-US" altLang="zh-CN" dirty="0"/>
            </a:br>
            <a:r>
              <a:rPr kumimoji="1" lang="zh-CN" altLang="en-US" dirty="0"/>
              <a:t>先知</a:t>
            </a:r>
            <a:br>
              <a:rPr kumimoji="1" lang="en-US" altLang="zh-CN" dirty="0"/>
            </a:br>
            <a:r>
              <a:rPr kumimoji="1" lang="en-US" altLang="zh-CN" dirty="0"/>
              <a:t>PPT</a:t>
            </a:r>
            <a:r>
              <a:rPr kumimoji="1" lang="zh-CN" altLang="en-US" dirty="0"/>
              <a:t>文档设计</a:t>
            </a:r>
            <a:br>
              <a:rPr kumimoji="1" lang="en-US" altLang="zh-CN" dirty="0"/>
            </a:br>
            <a:endParaRPr kumimoji="1" lang="zh-CN" altLang="en-US" dirty="0"/>
          </a:p>
        </p:txBody>
      </p:sp>
      <p:sp>
        <p:nvSpPr>
          <p:cNvPr id="14" name="标题 11">
            <a:extLst>
              <a:ext uri="{FF2B5EF4-FFF2-40B4-BE49-F238E27FC236}">
                <a16:creationId xmlns:a16="http://schemas.microsoft.com/office/drawing/2014/main" id="{8EC9B65B-1ADE-3243-A484-5BABEE8DB599}"/>
              </a:ext>
            </a:extLst>
          </p:cNvPr>
          <p:cNvSpPr txBox="1">
            <a:spLocks/>
          </p:cNvSpPr>
          <p:nvPr userDrawn="1"/>
        </p:nvSpPr>
        <p:spPr>
          <a:xfrm>
            <a:off x="551384" y="5805264"/>
            <a:ext cx="5472608" cy="41871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ts val="8000"/>
              </a:lnSpc>
              <a:spcBef>
                <a:spcPct val="0"/>
              </a:spcBef>
              <a:buNone/>
              <a:defRPr sz="5200" b="0" i="0" kern="1200">
                <a:solidFill>
                  <a:srgbClr val="5050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1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000" b="0" i="0" kern="1200" dirty="0">
                <a:solidFill>
                  <a:srgbClr val="00B1AD"/>
                </a:solidFill>
                <a:latin typeface="Microsoft YaHei" panose="020B0503020204020204" pitchFamily="34" charset="-122"/>
                <a:ea typeface="Microsoft YaHei Light" panose="020B0502040204020203" pitchFamily="34" charset="-122"/>
                <a:cs typeface="+mj-cs"/>
              </a:rPr>
              <a:t>第四范式（北京）技术有限公司</a:t>
            </a:r>
          </a:p>
          <a:p>
            <a:pPr>
              <a:lnSpc>
                <a:spcPts val="1500"/>
              </a:lnSpc>
            </a:pPr>
            <a:r>
              <a:rPr kumimoji="1" lang="en" altLang="zh-CN" sz="1000" b="0" i="0" dirty="0">
                <a:solidFill>
                  <a:srgbClr val="00B1AD"/>
                </a:solidFill>
                <a:latin typeface="+mn-lt"/>
                <a:ea typeface="Microsoft YaHei Light" panose="020B0502040204020203" pitchFamily="34" charset="-122"/>
              </a:rPr>
              <a:t>Copyright ©201</a:t>
            </a:r>
            <a:r>
              <a:rPr kumimoji="1" lang="en-US" altLang="zh-CN" sz="1000" b="0" i="0" dirty="0">
                <a:solidFill>
                  <a:srgbClr val="00B1AD"/>
                </a:solidFill>
                <a:latin typeface="+mn-lt"/>
                <a:ea typeface="Microsoft YaHei Light" panose="020B0502040204020203" pitchFamily="34" charset="-122"/>
              </a:rPr>
              <a:t>8</a:t>
            </a:r>
            <a:r>
              <a:rPr kumimoji="1" lang="en" altLang="zh-CN" sz="1000" b="0" i="0" dirty="0">
                <a:solidFill>
                  <a:srgbClr val="00B1AD"/>
                </a:solidFill>
                <a:latin typeface="+mn-lt"/>
                <a:ea typeface="Microsoft YaHei Light" panose="020B0502040204020203" pitchFamily="34" charset="-122"/>
              </a:rPr>
              <a:t> 4Paradigm All Rights Reserved</a:t>
            </a:r>
            <a:r>
              <a:rPr kumimoji="1" lang="en-US" altLang="zh-CN" sz="1000" b="0" i="0" dirty="0">
                <a:solidFill>
                  <a:srgbClr val="00B1AD"/>
                </a:solidFill>
                <a:latin typeface="+mn-lt"/>
                <a:ea typeface="Microsoft YaHei Light" panose="020B0502040204020203" pitchFamily="34" charset="-122"/>
              </a:rPr>
              <a:t>.</a:t>
            </a:r>
            <a:endParaRPr kumimoji="1" lang="en" altLang="zh-CN" sz="1000" b="0" i="0" dirty="0">
              <a:solidFill>
                <a:srgbClr val="00B1AD"/>
              </a:solidFill>
              <a:latin typeface="+mn-lt"/>
              <a:ea typeface="Microsoft YaHei Light" panose="020B0502040204020203" pitchFamily="34" charset="-122"/>
            </a:endParaRPr>
          </a:p>
          <a:p>
            <a:pPr>
              <a:lnSpc>
                <a:spcPts val="1500"/>
              </a:lnSpc>
            </a:pPr>
            <a:endParaRPr kumimoji="1" lang="zh-CN" altLang="en-US" sz="1000" b="0" i="0" dirty="0">
              <a:solidFill>
                <a:srgbClr val="00B1AD"/>
              </a:solidFill>
              <a:latin typeface="+mn-lt"/>
              <a:ea typeface="Microsoft YaHei Light" panose="020B0502040204020203" pitchFamily="34" charset="-122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4E031CA5-7D4C-C843-991D-17E387464C2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12424" y="5121274"/>
            <a:ext cx="1708118" cy="1708118"/>
          </a:xfrm>
          <a:prstGeom prst="rect">
            <a:avLst/>
          </a:prstGeom>
        </p:spPr>
      </p:pic>
      <p:sp>
        <p:nvSpPr>
          <p:cNvPr id="25" name="内容占位符 24">
            <a:extLst>
              <a:ext uri="{FF2B5EF4-FFF2-40B4-BE49-F238E27FC236}">
                <a16:creationId xmlns:a16="http://schemas.microsoft.com/office/drawing/2014/main" id="{6BC93F14-0E65-FB4B-95C2-6A59C77B78C5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41675" y="4437112"/>
            <a:ext cx="5478178" cy="10802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>
                <a:solidFill>
                  <a:srgbClr val="50505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r>
              <a:rPr kumimoji="1" lang="zh-CN" altLang="en-US" dirty="0"/>
              <a:t>演讲人</a:t>
            </a:r>
            <a:endParaRPr kumimoji="1" lang="en-US" altLang="zh-CN" dirty="0"/>
          </a:p>
          <a:p>
            <a:r>
              <a:rPr kumimoji="1" lang="zh-CN" altLang="en-US" dirty="0"/>
              <a:t>时间</a:t>
            </a:r>
          </a:p>
        </p:txBody>
      </p:sp>
      <p:sp>
        <p:nvSpPr>
          <p:cNvPr id="29" name="文本占位符 28">
            <a:extLst>
              <a:ext uri="{FF2B5EF4-FFF2-40B4-BE49-F238E27FC236}">
                <a16:creationId xmlns:a16="http://schemas.microsoft.com/office/drawing/2014/main" id="{CC0C3185-3521-DE42-9707-C2A0A34BFAB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04783" y="620713"/>
            <a:ext cx="2663825" cy="6477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400" b="0" i="0">
                <a:solidFill>
                  <a:srgbClr val="00B1AD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r>
              <a:rPr kumimoji="1" lang="en-US" altLang="zh-CN" dirty="0"/>
              <a:t>Vol.2.4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481407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1">
            <a:extLst>
              <a:ext uri="{FF2B5EF4-FFF2-40B4-BE49-F238E27FC236}">
                <a16:creationId xmlns:a16="http://schemas.microsoft.com/office/drawing/2014/main" id="{79DDC946-941E-A94B-AD07-4EE5290EDA7D}"/>
              </a:ext>
            </a:extLst>
          </p:cNvPr>
          <p:cNvSpPr txBox="1">
            <a:spLocks/>
          </p:cNvSpPr>
          <p:nvPr userDrawn="1"/>
        </p:nvSpPr>
        <p:spPr>
          <a:xfrm>
            <a:off x="551384" y="5805264"/>
            <a:ext cx="5472608" cy="41871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ts val="8000"/>
              </a:lnSpc>
              <a:spcBef>
                <a:spcPct val="0"/>
              </a:spcBef>
              <a:buNone/>
              <a:defRPr sz="5200" b="0" i="0" kern="1200">
                <a:solidFill>
                  <a:srgbClr val="5050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1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000" b="0" i="0" kern="1200" dirty="0">
                <a:solidFill>
                  <a:srgbClr val="00B1AD"/>
                </a:solidFill>
                <a:latin typeface="Microsoft YaHei" panose="020B0503020204020204" pitchFamily="34" charset="-122"/>
                <a:ea typeface="Microsoft YaHei Light" panose="020B0502040204020203" pitchFamily="34" charset="-122"/>
                <a:cs typeface="+mj-cs"/>
              </a:rPr>
              <a:t>第四范式（北京）技术有限公司</a:t>
            </a:r>
          </a:p>
          <a:p>
            <a:pPr>
              <a:lnSpc>
                <a:spcPts val="1500"/>
              </a:lnSpc>
            </a:pPr>
            <a:r>
              <a:rPr kumimoji="1" lang="en" altLang="zh-CN" sz="1000" b="0" i="0" dirty="0">
                <a:solidFill>
                  <a:srgbClr val="00B1AD"/>
                </a:solidFill>
                <a:latin typeface="+mn-lt"/>
                <a:ea typeface="Microsoft YaHei Light" panose="020B0502040204020203" pitchFamily="34" charset="-122"/>
              </a:rPr>
              <a:t>Copyright ©201</a:t>
            </a:r>
            <a:r>
              <a:rPr kumimoji="1" lang="en-US" altLang="zh-CN" sz="1000" b="0" i="0" dirty="0">
                <a:solidFill>
                  <a:srgbClr val="00B1AD"/>
                </a:solidFill>
                <a:latin typeface="+mn-lt"/>
                <a:ea typeface="Microsoft YaHei Light" panose="020B0502040204020203" pitchFamily="34" charset="-122"/>
              </a:rPr>
              <a:t>8</a:t>
            </a:r>
            <a:r>
              <a:rPr kumimoji="1" lang="en" altLang="zh-CN" sz="1000" b="0" i="0" dirty="0">
                <a:solidFill>
                  <a:srgbClr val="00B1AD"/>
                </a:solidFill>
                <a:latin typeface="+mn-lt"/>
                <a:ea typeface="Microsoft YaHei Light" panose="020B0502040204020203" pitchFamily="34" charset="-122"/>
              </a:rPr>
              <a:t> 4Paradigm All </a:t>
            </a:r>
            <a:r>
              <a:rPr kumimoji="1" lang="en" altLang="zh-CN" sz="1000" b="0" i="0" dirty="0" err="1">
                <a:solidFill>
                  <a:srgbClr val="00B1AD"/>
                </a:solidFill>
                <a:latin typeface="+mn-lt"/>
                <a:ea typeface="Microsoft YaHei Light" panose="020B0502040204020203" pitchFamily="34" charset="-122"/>
              </a:rPr>
              <a:t>Righs</a:t>
            </a:r>
            <a:r>
              <a:rPr kumimoji="1" lang="en" altLang="zh-CN" sz="1000" b="0" i="0" dirty="0">
                <a:solidFill>
                  <a:srgbClr val="00B1AD"/>
                </a:solidFill>
                <a:latin typeface="+mn-lt"/>
                <a:ea typeface="Microsoft YaHei Light" panose="020B0502040204020203" pitchFamily="34" charset="-122"/>
              </a:rPr>
              <a:t> Reserved</a:t>
            </a:r>
            <a:r>
              <a:rPr kumimoji="1" lang="en-US" altLang="zh-CN" sz="1000" b="0" i="0" dirty="0">
                <a:solidFill>
                  <a:srgbClr val="00B1AD"/>
                </a:solidFill>
                <a:latin typeface="+mn-lt"/>
                <a:ea typeface="Microsoft YaHei Light" panose="020B0502040204020203" pitchFamily="34" charset="-122"/>
              </a:rPr>
              <a:t>.</a:t>
            </a:r>
            <a:endParaRPr kumimoji="1" lang="en" altLang="zh-CN" sz="1000" b="0" i="0" dirty="0">
              <a:solidFill>
                <a:srgbClr val="00B1AD"/>
              </a:solidFill>
              <a:latin typeface="+mn-lt"/>
              <a:ea typeface="Microsoft YaHei Light" panose="020B0502040204020203" pitchFamily="34" charset="-122"/>
            </a:endParaRPr>
          </a:p>
          <a:p>
            <a:pPr>
              <a:lnSpc>
                <a:spcPts val="1500"/>
              </a:lnSpc>
            </a:pPr>
            <a:endParaRPr kumimoji="1" lang="zh-CN" altLang="en-US" sz="1000" b="0" i="0" dirty="0">
              <a:solidFill>
                <a:srgbClr val="00B1AD"/>
              </a:solidFill>
              <a:latin typeface="+mn-lt"/>
              <a:ea typeface="Microsoft YaHei Light" panose="020B0502040204020203" pitchFamily="34" charset="-122"/>
            </a:endParaRPr>
          </a:p>
        </p:txBody>
      </p:sp>
      <p:sp>
        <p:nvSpPr>
          <p:cNvPr id="11" name="内容占位符 24">
            <a:extLst>
              <a:ext uri="{FF2B5EF4-FFF2-40B4-BE49-F238E27FC236}">
                <a16:creationId xmlns:a16="http://schemas.microsoft.com/office/drawing/2014/main" id="{866EE881-0396-FC4A-816D-9E1E8743133F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23392" y="620688"/>
            <a:ext cx="4680520" cy="64807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0" i="0">
                <a:solidFill>
                  <a:srgbClr val="00B1AD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r>
              <a:rPr kumimoji="1" lang="zh-CN" altLang="en-US" dirty="0"/>
              <a:t>目录</a:t>
            </a:r>
          </a:p>
        </p:txBody>
      </p:sp>
      <p:sp>
        <p:nvSpPr>
          <p:cNvPr id="15" name="内容占位符 24">
            <a:extLst>
              <a:ext uri="{FF2B5EF4-FFF2-40B4-BE49-F238E27FC236}">
                <a16:creationId xmlns:a16="http://schemas.microsoft.com/office/drawing/2014/main" id="{EB45F6BF-15E2-344E-AFFB-17066EC52ABC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23392" y="1916832"/>
            <a:ext cx="4680520" cy="352839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400"/>
              </a:lnSpc>
              <a:spcBef>
                <a:spcPts val="1000"/>
              </a:spcBef>
              <a:spcAft>
                <a:spcPts val="0"/>
              </a:spcAft>
              <a:buClr>
                <a:srgbClr val="00B1AD"/>
              </a:buClr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rgbClr val="505050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defRPr>
            </a:lvl1pPr>
            <a:lvl2pPr marL="227013" indent="-130175">
              <a:buClr>
                <a:srgbClr val="00B1AD"/>
              </a:buClr>
              <a:tabLst/>
              <a:defRPr sz="1400" b="0" i="0">
                <a:solidFill>
                  <a:srgbClr val="505050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defRPr>
            </a:lvl2pPr>
            <a:lvl3pPr marL="444500" indent="-174625">
              <a:buClr>
                <a:srgbClr val="00B1AD"/>
              </a:buClr>
              <a:tabLst/>
              <a:defRPr sz="1200" b="0" i="0">
                <a:solidFill>
                  <a:srgbClr val="505050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defRPr>
            </a:lvl3pPr>
          </a:lstStyle>
          <a:p>
            <a:pPr lvl="0"/>
            <a:r>
              <a:rPr lang="zh-CN" altLang="en-US" dirty="0"/>
              <a:t>一级标题</a:t>
            </a:r>
            <a:endParaRPr lang="en-US" altLang="zh-CN" dirty="0"/>
          </a:p>
          <a:p>
            <a:pPr lvl="1"/>
            <a:r>
              <a:rPr lang="zh-CN" altLang="en-US" dirty="0"/>
              <a:t>二级标题</a:t>
            </a:r>
            <a:endParaRPr lang="en-US" altLang="zh-CN" dirty="0"/>
          </a:p>
          <a:p>
            <a:pPr lvl="2"/>
            <a:r>
              <a:rPr lang="zh-CN" altLang="en-US" dirty="0"/>
              <a:t>三级标题</a:t>
            </a:r>
            <a:endParaRPr lang="en-US" altLang="zh-CN" dirty="0"/>
          </a:p>
          <a:p>
            <a:endParaRPr kumimoji="1" lang="en-US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0C7DC15-E785-FA4F-921B-6B25C764BF2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12424" y="5121274"/>
            <a:ext cx="1708118" cy="1708118"/>
          </a:xfrm>
          <a:prstGeom prst="rect">
            <a:avLst/>
          </a:prstGeom>
        </p:spPr>
      </p:pic>
      <p:sp>
        <p:nvSpPr>
          <p:cNvPr id="7" name="内容占位符 24">
            <a:extLst>
              <a:ext uri="{FF2B5EF4-FFF2-40B4-BE49-F238E27FC236}">
                <a16:creationId xmlns:a16="http://schemas.microsoft.com/office/drawing/2014/main" id="{3A601C99-2F47-BC45-A42F-F7DA658377D8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5627948" y="1916832"/>
            <a:ext cx="4680520" cy="352839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400"/>
              </a:lnSpc>
              <a:spcBef>
                <a:spcPts val="1000"/>
              </a:spcBef>
              <a:spcAft>
                <a:spcPts val="0"/>
              </a:spcAft>
              <a:buClr>
                <a:srgbClr val="00B1AD"/>
              </a:buClr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rgbClr val="505050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defRPr>
            </a:lvl1pPr>
            <a:lvl2pPr marL="227013" indent="-130175">
              <a:buClr>
                <a:srgbClr val="00B1AD"/>
              </a:buClr>
              <a:tabLst/>
              <a:defRPr sz="1400" b="0" i="0">
                <a:solidFill>
                  <a:srgbClr val="505050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defRPr>
            </a:lvl2pPr>
            <a:lvl3pPr marL="444500" indent="-174625">
              <a:buClr>
                <a:srgbClr val="00B1AD"/>
              </a:buClr>
              <a:tabLst/>
              <a:defRPr sz="1200" b="0" i="0">
                <a:solidFill>
                  <a:srgbClr val="505050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defRPr>
            </a:lvl3pPr>
          </a:lstStyle>
          <a:p>
            <a:pPr lvl="0"/>
            <a:r>
              <a:rPr lang="zh-CN" altLang="en-US" dirty="0"/>
              <a:t>一级标题</a:t>
            </a:r>
            <a:endParaRPr lang="en-US" altLang="zh-CN" dirty="0"/>
          </a:p>
          <a:p>
            <a:pPr lvl="1"/>
            <a:r>
              <a:rPr lang="zh-CN" altLang="en-US" dirty="0"/>
              <a:t>二级标题</a:t>
            </a:r>
            <a:endParaRPr lang="en-US" altLang="zh-CN" dirty="0"/>
          </a:p>
          <a:p>
            <a:pPr lvl="2"/>
            <a:r>
              <a:rPr lang="zh-CN" altLang="en-US" dirty="0"/>
              <a:t>三级标题</a:t>
            </a:r>
            <a:endParaRPr lang="en-US" altLang="zh-CN" dirty="0"/>
          </a:p>
          <a:p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914430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（左图+右文字）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F82A213F-1EA5-5845-AF11-8F25409B3993}"/>
              </a:ext>
            </a:extLst>
          </p:cNvPr>
          <p:cNvSpPr>
            <a:spLocks noGrp="1"/>
          </p:cNvSpPr>
          <p:nvPr>
            <p:ph sz="half" idx="18" hasCustomPrompt="1"/>
          </p:nvPr>
        </p:nvSpPr>
        <p:spPr bwMode="gray">
          <a:xfrm>
            <a:off x="6096000" y="1628800"/>
            <a:ext cx="5446839" cy="4608488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 b="0" i="0">
                <a:solidFill>
                  <a:srgbClr val="50505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itchFamily="34" charset="0"/>
              </a:defRPr>
            </a:lvl1pPr>
            <a:lvl2pPr marL="609493" indent="-228560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2000" b="0" i="0">
                <a:solidFill>
                  <a:srgbClr val="50505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itchFamily="34" charset="0"/>
              </a:defRPr>
            </a:lvl2pPr>
            <a:lvl3pPr marL="835938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1800" b="0" i="0">
                <a:solidFill>
                  <a:srgbClr val="50505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itchFamily="34" charset="0"/>
              </a:defRPr>
            </a:lvl3pPr>
            <a:lvl4pPr marL="1147033" indent="-156606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1600" b="0" i="0">
                <a:solidFill>
                  <a:srgbClr val="50505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itchFamily="34" charset="0"/>
              </a:defRPr>
            </a:lvl4pPr>
            <a:lvl5pPr marL="1445431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1400" b="0" i="0">
                <a:solidFill>
                  <a:srgbClr val="50505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CN" altLang="en-US" dirty="0"/>
              <a:t>一级标题</a:t>
            </a:r>
            <a:endParaRPr lang="en-US" dirty="0"/>
          </a:p>
          <a:p>
            <a:pPr lvl="1"/>
            <a:r>
              <a:rPr lang="zh-CN" altLang="en-US" dirty="0"/>
              <a:t>二级标题</a:t>
            </a:r>
            <a:endParaRPr lang="en-US" altLang="zh-CN" dirty="0"/>
          </a:p>
          <a:p>
            <a:pPr lvl="2"/>
            <a:r>
              <a:rPr lang="zh-CN" altLang="en-US" dirty="0"/>
              <a:t>三级标题</a:t>
            </a:r>
            <a:endParaRPr lang="en-US" altLang="zh-CN" dirty="0"/>
          </a:p>
          <a:p>
            <a:pPr lvl="3"/>
            <a:r>
              <a:rPr lang="zh-CN" altLang="en-US" dirty="0"/>
              <a:t>四级标题</a:t>
            </a:r>
            <a:endParaRPr lang="en-US" altLang="zh-CN" dirty="0"/>
          </a:p>
          <a:p>
            <a:pPr lvl="4"/>
            <a:r>
              <a:rPr lang="zh-CN" altLang="en-US" dirty="0"/>
              <a:t>五级标题</a:t>
            </a:r>
            <a:endParaRPr lang="en-US" dirty="0"/>
          </a:p>
        </p:txBody>
      </p:sp>
      <p:sp>
        <p:nvSpPr>
          <p:cNvPr id="13" name="Title 28">
            <a:extLst>
              <a:ext uri="{FF2B5EF4-FFF2-40B4-BE49-F238E27FC236}">
                <a16:creationId xmlns:a16="http://schemas.microsoft.com/office/drawing/2014/main" id="{4AB685DC-6C27-6F47-8029-9AF1D05CB1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6096000" y="620688"/>
            <a:ext cx="5446839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b="0" i="0" kern="1200" cap="none" spc="0" baseline="0" dirty="0">
                <a:solidFill>
                  <a:srgbClr val="50505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大标题</a:t>
            </a:r>
            <a:endParaRPr lang="en-US" dirty="0"/>
          </a:p>
        </p:txBody>
      </p:sp>
      <p:sp>
        <p:nvSpPr>
          <p:cNvPr id="15" name="图片占位符 14">
            <a:extLst>
              <a:ext uri="{FF2B5EF4-FFF2-40B4-BE49-F238E27FC236}">
                <a16:creationId xmlns:a16="http://schemas.microsoft.com/office/drawing/2014/main" id="{2717D33B-4E15-F84A-89D4-4405E9E5A46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23888" y="620713"/>
            <a:ext cx="5111750" cy="561657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0" i="0">
                <a:solidFill>
                  <a:srgbClr val="50505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r>
              <a:rPr kumimoji="1" lang="zh-CN" altLang="en-US" dirty="0"/>
              <a:t>插入图片</a:t>
            </a:r>
            <a:endParaRPr kumimoji="1" lang="en-US" altLang="zh-CN" dirty="0"/>
          </a:p>
          <a:p>
            <a:r>
              <a:rPr kumimoji="1" lang="zh-CN" altLang="en-US" dirty="0"/>
              <a:t>点击中心图标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713AC7B6-6F2A-6A42-B22B-54C3CB03BE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60496" y="6384370"/>
            <a:ext cx="982343" cy="2849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 b="0" i="0">
                <a:solidFill>
                  <a:srgbClr val="50505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标题 11">
            <a:extLst>
              <a:ext uri="{FF2B5EF4-FFF2-40B4-BE49-F238E27FC236}">
                <a16:creationId xmlns:a16="http://schemas.microsoft.com/office/drawing/2014/main" id="{CAE31B57-CC4A-8440-81C7-8AF74CB2A603}"/>
              </a:ext>
            </a:extLst>
          </p:cNvPr>
          <p:cNvSpPr txBox="1">
            <a:spLocks/>
          </p:cNvSpPr>
          <p:nvPr userDrawn="1"/>
        </p:nvSpPr>
        <p:spPr>
          <a:xfrm>
            <a:off x="1271464" y="6301698"/>
            <a:ext cx="5472608" cy="41871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ts val="8000"/>
              </a:lnSpc>
              <a:spcBef>
                <a:spcPct val="0"/>
              </a:spcBef>
              <a:buNone/>
              <a:defRPr sz="5200" b="0" i="0" kern="1200">
                <a:solidFill>
                  <a:srgbClr val="5050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defRPr>
            </a:lvl1pPr>
          </a:lstStyle>
          <a:p>
            <a:pPr>
              <a:lnSpc>
                <a:spcPts val="1500"/>
              </a:lnSpc>
            </a:pPr>
            <a:r>
              <a:rPr kumimoji="1" lang="en" altLang="zh-CN" sz="1000" b="0" i="0" dirty="0">
                <a:solidFill>
                  <a:srgbClr val="505050"/>
                </a:solidFill>
                <a:latin typeface="+mn-lt"/>
                <a:ea typeface="Microsoft YaHei Light" panose="020B0502040204020203" pitchFamily="34" charset="-122"/>
              </a:rPr>
              <a:t>Copyright ©201</a:t>
            </a:r>
            <a:r>
              <a:rPr kumimoji="1" lang="en-US" altLang="zh-CN" sz="1000" b="0" i="0" dirty="0">
                <a:solidFill>
                  <a:srgbClr val="505050"/>
                </a:solidFill>
                <a:latin typeface="+mn-lt"/>
                <a:ea typeface="Microsoft YaHei Light" panose="020B0502040204020203" pitchFamily="34" charset="-122"/>
              </a:rPr>
              <a:t>8</a:t>
            </a:r>
            <a:r>
              <a:rPr kumimoji="1" lang="en" altLang="zh-CN" sz="1000" b="0" i="0" dirty="0">
                <a:solidFill>
                  <a:srgbClr val="505050"/>
                </a:solidFill>
                <a:latin typeface="+mn-lt"/>
                <a:ea typeface="Microsoft YaHei Light" panose="020B0502040204020203" pitchFamily="34" charset="-122"/>
              </a:rPr>
              <a:t> 4Paradigm All Rights Reserved</a:t>
            </a:r>
            <a:r>
              <a:rPr kumimoji="1" lang="en-US" altLang="zh-CN" sz="1000" b="0" i="0" dirty="0">
                <a:solidFill>
                  <a:srgbClr val="505050"/>
                </a:solidFill>
                <a:latin typeface="+mn-lt"/>
                <a:ea typeface="Microsoft YaHei Light" panose="020B0502040204020203" pitchFamily="34" charset="-122"/>
              </a:rPr>
              <a:t>.</a:t>
            </a:r>
            <a:endParaRPr kumimoji="1" lang="en" altLang="zh-CN" sz="1000" b="0" i="0" dirty="0">
              <a:solidFill>
                <a:srgbClr val="505050"/>
              </a:solidFill>
              <a:latin typeface="+mn-lt"/>
              <a:ea typeface="Microsoft YaHei Light" panose="020B0502040204020203" pitchFamily="34" charset="-122"/>
            </a:endParaRPr>
          </a:p>
          <a:p>
            <a:pPr>
              <a:lnSpc>
                <a:spcPts val="1500"/>
              </a:lnSpc>
            </a:pPr>
            <a:endParaRPr kumimoji="1" lang="zh-CN" altLang="en-US" sz="1000" b="0" i="0" dirty="0">
              <a:solidFill>
                <a:srgbClr val="505050"/>
              </a:solidFill>
              <a:latin typeface="+mn-lt"/>
              <a:ea typeface="Microsoft YaHei Light" panose="020B0502040204020203" pitchFamily="34" charset="-122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0C4CD937-66D5-F64C-A81E-5366E0CA4F2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3888" y="6128304"/>
            <a:ext cx="592104" cy="592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5285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（左大图+右文字）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F82A213F-1EA5-5845-AF11-8F25409B3993}"/>
              </a:ext>
            </a:extLst>
          </p:cNvPr>
          <p:cNvSpPr>
            <a:spLocks noGrp="1"/>
          </p:cNvSpPr>
          <p:nvPr>
            <p:ph sz="half" idx="18" hasCustomPrompt="1"/>
          </p:nvPr>
        </p:nvSpPr>
        <p:spPr bwMode="gray">
          <a:xfrm>
            <a:off x="8832304" y="2060848"/>
            <a:ext cx="2710535" cy="4176440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 b="0" i="0">
                <a:solidFill>
                  <a:srgbClr val="50505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itchFamily="34" charset="0"/>
              </a:defRPr>
            </a:lvl1pPr>
            <a:lvl2pPr marL="609493" indent="-228560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2000" b="0" i="0">
                <a:solidFill>
                  <a:srgbClr val="50505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itchFamily="34" charset="0"/>
              </a:defRPr>
            </a:lvl2pPr>
            <a:lvl3pPr marL="835938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1800" b="0" i="0">
                <a:solidFill>
                  <a:srgbClr val="50505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itchFamily="34" charset="0"/>
              </a:defRPr>
            </a:lvl3pPr>
            <a:lvl4pPr marL="1147033" indent="-156606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1600" b="0" i="0">
                <a:solidFill>
                  <a:srgbClr val="50505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itchFamily="34" charset="0"/>
              </a:defRPr>
            </a:lvl4pPr>
            <a:lvl5pPr marL="1445431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1400" b="0" i="0">
                <a:solidFill>
                  <a:srgbClr val="50505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CN" altLang="en-US" dirty="0"/>
              <a:t>一级标题</a:t>
            </a:r>
            <a:endParaRPr lang="en-US" dirty="0"/>
          </a:p>
          <a:p>
            <a:pPr lvl="1"/>
            <a:r>
              <a:rPr lang="zh-CN" altLang="en-US" dirty="0"/>
              <a:t>二级标题</a:t>
            </a:r>
            <a:endParaRPr lang="en-US" altLang="zh-CN" dirty="0"/>
          </a:p>
          <a:p>
            <a:pPr lvl="2"/>
            <a:r>
              <a:rPr lang="zh-CN" altLang="en-US" dirty="0"/>
              <a:t>三级标题</a:t>
            </a:r>
            <a:endParaRPr lang="en-US" altLang="zh-CN" dirty="0"/>
          </a:p>
          <a:p>
            <a:pPr lvl="3"/>
            <a:r>
              <a:rPr lang="zh-CN" altLang="en-US" dirty="0"/>
              <a:t>四级标题</a:t>
            </a:r>
            <a:endParaRPr lang="en-US" altLang="zh-CN" dirty="0"/>
          </a:p>
          <a:p>
            <a:pPr lvl="4"/>
            <a:r>
              <a:rPr lang="zh-CN" altLang="en-US" dirty="0"/>
              <a:t>五级标题</a:t>
            </a:r>
            <a:endParaRPr lang="en-US" dirty="0"/>
          </a:p>
        </p:txBody>
      </p:sp>
      <p:sp>
        <p:nvSpPr>
          <p:cNvPr id="13" name="Title 28">
            <a:extLst>
              <a:ext uri="{FF2B5EF4-FFF2-40B4-BE49-F238E27FC236}">
                <a16:creationId xmlns:a16="http://schemas.microsoft.com/office/drawing/2014/main" id="{4AB685DC-6C27-6F47-8029-9AF1D05CB1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8832304" y="620688"/>
            <a:ext cx="2710535" cy="115212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b="0" i="0" kern="1200" cap="none" spc="0" baseline="0" dirty="0">
                <a:solidFill>
                  <a:srgbClr val="50505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大标题</a:t>
            </a:r>
            <a:endParaRPr lang="en-US" dirty="0"/>
          </a:p>
        </p:txBody>
      </p:sp>
      <p:sp>
        <p:nvSpPr>
          <p:cNvPr id="15" name="图片占位符 14">
            <a:extLst>
              <a:ext uri="{FF2B5EF4-FFF2-40B4-BE49-F238E27FC236}">
                <a16:creationId xmlns:a16="http://schemas.microsoft.com/office/drawing/2014/main" id="{2717D33B-4E15-F84A-89D4-4405E9E5A46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23888" y="620713"/>
            <a:ext cx="7848376" cy="561657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0" i="0">
                <a:solidFill>
                  <a:srgbClr val="50505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r>
              <a:rPr kumimoji="1" lang="zh-CN" altLang="en-US" dirty="0"/>
              <a:t>插入图片</a:t>
            </a:r>
            <a:endParaRPr kumimoji="1" lang="en-US" altLang="zh-CN" dirty="0"/>
          </a:p>
          <a:p>
            <a:r>
              <a:rPr kumimoji="1" lang="zh-CN" altLang="en-US" dirty="0"/>
              <a:t>点击中心图标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713AC7B6-6F2A-6A42-B22B-54C3CB03BE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03927" y="6384371"/>
            <a:ext cx="438912" cy="15544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 b="0" i="0">
                <a:solidFill>
                  <a:srgbClr val="50505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标题 11">
            <a:extLst>
              <a:ext uri="{FF2B5EF4-FFF2-40B4-BE49-F238E27FC236}">
                <a16:creationId xmlns:a16="http://schemas.microsoft.com/office/drawing/2014/main" id="{80692C2F-9E0E-9D4C-8DDD-0F01DF50740C}"/>
              </a:ext>
            </a:extLst>
          </p:cNvPr>
          <p:cNvSpPr txBox="1">
            <a:spLocks/>
          </p:cNvSpPr>
          <p:nvPr userDrawn="1"/>
        </p:nvSpPr>
        <p:spPr>
          <a:xfrm>
            <a:off x="1271464" y="6301698"/>
            <a:ext cx="5472608" cy="41871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ts val="8000"/>
              </a:lnSpc>
              <a:spcBef>
                <a:spcPct val="0"/>
              </a:spcBef>
              <a:buNone/>
              <a:defRPr sz="5200" b="0" i="0" kern="1200">
                <a:solidFill>
                  <a:srgbClr val="5050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defRPr>
            </a:lvl1pPr>
          </a:lstStyle>
          <a:p>
            <a:pPr>
              <a:lnSpc>
                <a:spcPts val="1500"/>
              </a:lnSpc>
            </a:pPr>
            <a:r>
              <a:rPr kumimoji="1" lang="en" altLang="zh-CN" sz="1000" b="0" i="0" dirty="0">
                <a:solidFill>
                  <a:srgbClr val="505050"/>
                </a:solidFill>
                <a:latin typeface="+mn-lt"/>
                <a:ea typeface="Microsoft YaHei Light" panose="020B0502040204020203" pitchFamily="34" charset="-122"/>
              </a:rPr>
              <a:t>Copyright ©201</a:t>
            </a:r>
            <a:r>
              <a:rPr kumimoji="1" lang="en-US" altLang="zh-CN" sz="1000" b="0" i="0" dirty="0">
                <a:solidFill>
                  <a:srgbClr val="505050"/>
                </a:solidFill>
                <a:latin typeface="+mn-lt"/>
                <a:ea typeface="Microsoft YaHei Light" panose="020B0502040204020203" pitchFamily="34" charset="-122"/>
              </a:rPr>
              <a:t>8</a:t>
            </a:r>
            <a:r>
              <a:rPr kumimoji="1" lang="en" altLang="zh-CN" sz="1000" b="0" i="0" dirty="0">
                <a:solidFill>
                  <a:srgbClr val="505050"/>
                </a:solidFill>
                <a:latin typeface="+mn-lt"/>
                <a:ea typeface="Microsoft YaHei Light" panose="020B0502040204020203" pitchFamily="34" charset="-122"/>
              </a:rPr>
              <a:t> 4Paradigm All Rights Reserved</a:t>
            </a:r>
            <a:r>
              <a:rPr kumimoji="1" lang="en-US" altLang="zh-CN" sz="1000" b="0" i="0" dirty="0">
                <a:solidFill>
                  <a:srgbClr val="505050"/>
                </a:solidFill>
                <a:latin typeface="+mn-lt"/>
                <a:ea typeface="Microsoft YaHei Light" panose="020B0502040204020203" pitchFamily="34" charset="-122"/>
              </a:rPr>
              <a:t>.</a:t>
            </a:r>
            <a:endParaRPr kumimoji="1" lang="en" altLang="zh-CN" sz="1000" b="0" i="0" dirty="0">
              <a:solidFill>
                <a:srgbClr val="505050"/>
              </a:solidFill>
              <a:latin typeface="+mn-lt"/>
              <a:ea typeface="Microsoft YaHei Light" panose="020B0502040204020203" pitchFamily="34" charset="-122"/>
            </a:endParaRPr>
          </a:p>
          <a:p>
            <a:pPr>
              <a:lnSpc>
                <a:spcPts val="1500"/>
              </a:lnSpc>
            </a:pPr>
            <a:endParaRPr kumimoji="1" lang="zh-CN" altLang="en-US" sz="1000" b="0" i="0" dirty="0">
              <a:solidFill>
                <a:srgbClr val="505050"/>
              </a:solidFill>
              <a:latin typeface="+mn-lt"/>
              <a:ea typeface="Microsoft YaHei Light" panose="020B0502040204020203" pitchFamily="34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C4156C4-D06A-424F-BAB9-2A5FBA4F8DA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3888" y="6128304"/>
            <a:ext cx="592104" cy="592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2174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（左文字加右大图）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F82A213F-1EA5-5845-AF11-8F25409B3993}"/>
              </a:ext>
            </a:extLst>
          </p:cNvPr>
          <p:cNvSpPr>
            <a:spLocks noGrp="1"/>
          </p:cNvSpPr>
          <p:nvPr>
            <p:ph sz="half" idx="18" hasCustomPrompt="1"/>
          </p:nvPr>
        </p:nvSpPr>
        <p:spPr bwMode="gray">
          <a:xfrm>
            <a:off x="623888" y="2060848"/>
            <a:ext cx="2710535" cy="4176440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 b="0" i="0">
                <a:solidFill>
                  <a:srgbClr val="50505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itchFamily="34" charset="0"/>
              </a:defRPr>
            </a:lvl1pPr>
            <a:lvl2pPr marL="609493" indent="-228560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2000" b="0" i="0">
                <a:solidFill>
                  <a:srgbClr val="50505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itchFamily="34" charset="0"/>
              </a:defRPr>
            </a:lvl2pPr>
            <a:lvl3pPr marL="835938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1800" b="0" i="0">
                <a:solidFill>
                  <a:srgbClr val="50505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itchFamily="34" charset="0"/>
              </a:defRPr>
            </a:lvl3pPr>
            <a:lvl4pPr marL="1147033" indent="-156606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1600" b="0" i="0">
                <a:solidFill>
                  <a:srgbClr val="50505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itchFamily="34" charset="0"/>
              </a:defRPr>
            </a:lvl4pPr>
            <a:lvl5pPr marL="1445431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1400" b="0" i="0">
                <a:solidFill>
                  <a:srgbClr val="50505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CN" altLang="en-US" dirty="0"/>
              <a:t>一级标题</a:t>
            </a:r>
            <a:endParaRPr lang="en-US" dirty="0"/>
          </a:p>
          <a:p>
            <a:pPr lvl="1"/>
            <a:r>
              <a:rPr lang="zh-CN" altLang="en-US" dirty="0"/>
              <a:t>二级标题</a:t>
            </a:r>
            <a:endParaRPr lang="en-US" altLang="zh-CN" dirty="0"/>
          </a:p>
          <a:p>
            <a:pPr lvl="2"/>
            <a:r>
              <a:rPr lang="zh-CN" altLang="en-US" dirty="0"/>
              <a:t>三级标题</a:t>
            </a:r>
            <a:endParaRPr lang="en-US" altLang="zh-CN" dirty="0"/>
          </a:p>
          <a:p>
            <a:pPr lvl="3"/>
            <a:r>
              <a:rPr lang="zh-CN" altLang="en-US" dirty="0"/>
              <a:t>四级标题</a:t>
            </a:r>
            <a:endParaRPr lang="en-US" altLang="zh-CN" dirty="0"/>
          </a:p>
          <a:p>
            <a:pPr lvl="4"/>
            <a:r>
              <a:rPr lang="zh-CN" altLang="en-US" dirty="0"/>
              <a:t>五级标题</a:t>
            </a:r>
            <a:endParaRPr lang="en-US" dirty="0"/>
          </a:p>
        </p:txBody>
      </p:sp>
      <p:sp>
        <p:nvSpPr>
          <p:cNvPr id="13" name="Title 28">
            <a:extLst>
              <a:ext uri="{FF2B5EF4-FFF2-40B4-BE49-F238E27FC236}">
                <a16:creationId xmlns:a16="http://schemas.microsoft.com/office/drawing/2014/main" id="{4AB685DC-6C27-6F47-8029-9AF1D05CB1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623888" y="620688"/>
            <a:ext cx="2710535" cy="115212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b="0" i="0" kern="1200" cap="none" spc="0" baseline="0" dirty="0">
                <a:solidFill>
                  <a:srgbClr val="50505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大标题</a:t>
            </a:r>
            <a:endParaRPr lang="en-US" dirty="0"/>
          </a:p>
        </p:txBody>
      </p:sp>
      <p:sp>
        <p:nvSpPr>
          <p:cNvPr id="15" name="图片占位符 14">
            <a:extLst>
              <a:ext uri="{FF2B5EF4-FFF2-40B4-BE49-F238E27FC236}">
                <a16:creationId xmlns:a16="http://schemas.microsoft.com/office/drawing/2014/main" id="{2717D33B-4E15-F84A-89D4-4405E9E5A46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3681415" y="620713"/>
            <a:ext cx="7848376" cy="561657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0" i="0">
                <a:solidFill>
                  <a:srgbClr val="50505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r>
              <a:rPr kumimoji="1" lang="zh-CN" altLang="en-US" dirty="0"/>
              <a:t>插入图片</a:t>
            </a:r>
            <a:endParaRPr kumimoji="1" lang="en-US" altLang="zh-CN" dirty="0"/>
          </a:p>
          <a:p>
            <a:r>
              <a:rPr kumimoji="1" lang="zh-CN" altLang="en-US" dirty="0"/>
              <a:t>点击中心图标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713AC7B6-6F2A-6A42-B22B-54C3CB03BE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03927" y="6384371"/>
            <a:ext cx="438912" cy="15544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 b="0" i="0">
                <a:solidFill>
                  <a:srgbClr val="50505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标题 11">
            <a:extLst>
              <a:ext uri="{FF2B5EF4-FFF2-40B4-BE49-F238E27FC236}">
                <a16:creationId xmlns:a16="http://schemas.microsoft.com/office/drawing/2014/main" id="{80692C2F-9E0E-9D4C-8DDD-0F01DF50740C}"/>
              </a:ext>
            </a:extLst>
          </p:cNvPr>
          <p:cNvSpPr txBox="1">
            <a:spLocks/>
          </p:cNvSpPr>
          <p:nvPr userDrawn="1"/>
        </p:nvSpPr>
        <p:spPr>
          <a:xfrm>
            <a:off x="1271464" y="6301698"/>
            <a:ext cx="5472608" cy="41871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ts val="8000"/>
              </a:lnSpc>
              <a:spcBef>
                <a:spcPct val="0"/>
              </a:spcBef>
              <a:buNone/>
              <a:defRPr sz="5200" b="0" i="0" kern="1200">
                <a:solidFill>
                  <a:srgbClr val="5050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defRPr>
            </a:lvl1pPr>
          </a:lstStyle>
          <a:p>
            <a:pPr>
              <a:lnSpc>
                <a:spcPts val="1500"/>
              </a:lnSpc>
            </a:pPr>
            <a:r>
              <a:rPr kumimoji="1" lang="en" altLang="zh-CN" sz="1000" b="0" i="0" dirty="0">
                <a:solidFill>
                  <a:srgbClr val="505050"/>
                </a:solidFill>
                <a:latin typeface="+mn-lt"/>
                <a:ea typeface="Microsoft YaHei Light" panose="020B0502040204020203" pitchFamily="34" charset="-122"/>
              </a:rPr>
              <a:t>Copyright ©201</a:t>
            </a:r>
            <a:r>
              <a:rPr kumimoji="1" lang="en-US" altLang="zh-CN" sz="1000" b="0" i="0" dirty="0">
                <a:solidFill>
                  <a:srgbClr val="505050"/>
                </a:solidFill>
                <a:latin typeface="+mn-lt"/>
                <a:ea typeface="Microsoft YaHei Light" panose="020B0502040204020203" pitchFamily="34" charset="-122"/>
              </a:rPr>
              <a:t>8</a:t>
            </a:r>
            <a:r>
              <a:rPr kumimoji="1" lang="en" altLang="zh-CN" sz="1000" b="0" i="0" dirty="0">
                <a:solidFill>
                  <a:srgbClr val="505050"/>
                </a:solidFill>
                <a:latin typeface="+mn-lt"/>
                <a:ea typeface="Microsoft YaHei Light" panose="020B0502040204020203" pitchFamily="34" charset="-122"/>
              </a:rPr>
              <a:t> 4Paradigm All Rights Reserved</a:t>
            </a:r>
            <a:r>
              <a:rPr kumimoji="1" lang="en-US" altLang="zh-CN" sz="1000" b="0" i="0" dirty="0">
                <a:solidFill>
                  <a:srgbClr val="505050"/>
                </a:solidFill>
                <a:latin typeface="+mn-lt"/>
                <a:ea typeface="Microsoft YaHei Light" panose="020B0502040204020203" pitchFamily="34" charset="-122"/>
              </a:rPr>
              <a:t>.</a:t>
            </a:r>
            <a:endParaRPr kumimoji="1" lang="en" altLang="zh-CN" sz="1000" b="0" i="0" dirty="0">
              <a:solidFill>
                <a:srgbClr val="505050"/>
              </a:solidFill>
              <a:latin typeface="+mn-lt"/>
              <a:ea typeface="Microsoft YaHei Light" panose="020B0502040204020203" pitchFamily="34" charset="-122"/>
            </a:endParaRPr>
          </a:p>
          <a:p>
            <a:pPr>
              <a:lnSpc>
                <a:spcPts val="1500"/>
              </a:lnSpc>
            </a:pPr>
            <a:endParaRPr kumimoji="1" lang="zh-CN" altLang="en-US" sz="1000" b="0" i="0" dirty="0">
              <a:solidFill>
                <a:srgbClr val="505050"/>
              </a:solidFill>
              <a:latin typeface="+mn-lt"/>
              <a:ea typeface="Microsoft YaHei Light" panose="020B0502040204020203" pitchFamily="34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C4156C4-D06A-424F-BAB9-2A5FBA4F8DA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3888" y="6128304"/>
            <a:ext cx="592104" cy="592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7927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（全文字）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713AC7B6-6F2A-6A42-B22B-54C3CB03BE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03927" y="6384371"/>
            <a:ext cx="438912" cy="15544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 b="0" i="0">
                <a:solidFill>
                  <a:srgbClr val="50505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873418D-11A1-3F44-B8BE-1E9692368918}"/>
              </a:ext>
            </a:extLst>
          </p:cNvPr>
          <p:cNvSpPr>
            <a:spLocks noGrp="1"/>
          </p:cNvSpPr>
          <p:nvPr>
            <p:ph sz="half" idx="19" hasCustomPrompt="1"/>
          </p:nvPr>
        </p:nvSpPr>
        <p:spPr bwMode="gray">
          <a:xfrm>
            <a:off x="695400" y="1628800"/>
            <a:ext cx="10847439" cy="4608488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 b="0" i="0">
                <a:solidFill>
                  <a:srgbClr val="50505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itchFamily="34" charset="0"/>
              </a:defRPr>
            </a:lvl1pPr>
            <a:lvl2pPr marL="609493" indent="-228560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2000" b="0" i="0">
                <a:solidFill>
                  <a:srgbClr val="50505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itchFamily="34" charset="0"/>
              </a:defRPr>
            </a:lvl2pPr>
            <a:lvl3pPr marL="835938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1800" b="0" i="0">
                <a:solidFill>
                  <a:srgbClr val="50505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itchFamily="34" charset="0"/>
              </a:defRPr>
            </a:lvl3pPr>
            <a:lvl4pPr marL="1147033" indent="-156606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1600" b="0" i="0">
                <a:solidFill>
                  <a:srgbClr val="50505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itchFamily="34" charset="0"/>
              </a:defRPr>
            </a:lvl4pPr>
            <a:lvl5pPr marL="1445431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1400" b="0" i="0">
                <a:solidFill>
                  <a:srgbClr val="50505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CN" altLang="en-US" dirty="0"/>
              <a:t>一级标题</a:t>
            </a:r>
            <a:endParaRPr lang="en-US" dirty="0"/>
          </a:p>
          <a:p>
            <a:pPr lvl="1"/>
            <a:r>
              <a:rPr lang="zh-CN" altLang="en-US" dirty="0"/>
              <a:t>二级标题</a:t>
            </a:r>
            <a:endParaRPr lang="en-US" altLang="zh-CN" dirty="0"/>
          </a:p>
          <a:p>
            <a:pPr lvl="2"/>
            <a:r>
              <a:rPr lang="zh-CN" altLang="en-US" dirty="0"/>
              <a:t>三级标题</a:t>
            </a:r>
            <a:endParaRPr lang="en-US" altLang="zh-CN" dirty="0"/>
          </a:p>
          <a:p>
            <a:pPr lvl="3"/>
            <a:r>
              <a:rPr lang="zh-CN" altLang="en-US" dirty="0"/>
              <a:t>四级标题</a:t>
            </a:r>
            <a:endParaRPr lang="en-US" altLang="zh-CN" dirty="0"/>
          </a:p>
          <a:p>
            <a:pPr lvl="4"/>
            <a:r>
              <a:rPr lang="zh-CN" altLang="en-US" dirty="0"/>
              <a:t>五级标题</a:t>
            </a:r>
            <a:endParaRPr lang="en-US" dirty="0"/>
          </a:p>
        </p:txBody>
      </p:sp>
      <p:sp>
        <p:nvSpPr>
          <p:cNvPr id="11" name="标题 11">
            <a:extLst>
              <a:ext uri="{FF2B5EF4-FFF2-40B4-BE49-F238E27FC236}">
                <a16:creationId xmlns:a16="http://schemas.microsoft.com/office/drawing/2014/main" id="{892B9D38-E8EE-6647-B2D9-7E2F8F45D6D7}"/>
              </a:ext>
            </a:extLst>
          </p:cNvPr>
          <p:cNvSpPr txBox="1">
            <a:spLocks/>
          </p:cNvSpPr>
          <p:nvPr userDrawn="1"/>
        </p:nvSpPr>
        <p:spPr>
          <a:xfrm>
            <a:off x="1271464" y="6301698"/>
            <a:ext cx="5472608" cy="41871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ts val="8000"/>
              </a:lnSpc>
              <a:spcBef>
                <a:spcPct val="0"/>
              </a:spcBef>
              <a:buNone/>
              <a:defRPr sz="5200" b="0" i="0" kern="1200">
                <a:solidFill>
                  <a:srgbClr val="5050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defRPr>
            </a:lvl1pPr>
          </a:lstStyle>
          <a:p>
            <a:pPr>
              <a:lnSpc>
                <a:spcPts val="1500"/>
              </a:lnSpc>
            </a:pPr>
            <a:r>
              <a:rPr kumimoji="1" lang="en" altLang="zh-CN" sz="1000" b="0" i="0" dirty="0">
                <a:solidFill>
                  <a:srgbClr val="505050"/>
                </a:solidFill>
                <a:latin typeface="+mn-lt"/>
                <a:ea typeface="Microsoft YaHei Light" panose="020B0502040204020203" pitchFamily="34" charset="-122"/>
              </a:rPr>
              <a:t>Copyright ©201</a:t>
            </a:r>
            <a:r>
              <a:rPr kumimoji="1" lang="en-US" altLang="zh-CN" sz="1000" b="0" i="0" dirty="0">
                <a:solidFill>
                  <a:srgbClr val="505050"/>
                </a:solidFill>
                <a:latin typeface="+mn-lt"/>
                <a:ea typeface="Microsoft YaHei Light" panose="020B0502040204020203" pitchFamily="34" charset="-122"/>
              </a:rPr>
              <a:t>8</a:t>
            </a:r>
            <a:r>
              <a:rPr kumimoji="1" lang="en" altLang="zh-CN" sz="1000" b="0" i="0" dirty="0">
                <a:solidFill>
                  <a:srgbClr val="505050"/>
                </a:solidFill>
                <a:latin typeface="+mn-lt"/>
                <a:ea typeface="Microsoft YaHei Light" panose="020B0502040204020203" pitchFamily="34" charset="-122"/>
              </a:rPr>
              <a:t> 4Paradigm All Rights Reserved</a:t>
            </a:r>
            <a:r>
              <a:rPr kumimoji="1" lang="en-US" altLang="zh-CN" sz="1000" b="0" i="0" dirty="0">
                <a:solidFill>
                  <a:srgbClr val="505050"/>
                </a:solidFill>
                <a:latin typeface="+mn-lt"/>
                <a:ea typeface="Microsoft YaHei Light" panose="020B0502040204020203" pitchFamily="34" charset="-122"/>
              </a:rPr>
              <a:t>.</a:t>
            </a:r>
            <a:endParaRPr kumimoji="1" lang="en" altLang="zh-CN" sz="1000" b="0" i="0" dirty="0">
              <a:solidFill>
                <a:srgbClr val="505050"/>
              </a:solidFill>
              <a:latin typeface="+mn-lt"/>
              <a:ea typeface="Microsoft YaHei Light" panose="020B0502040204020203" pitchFamily="34" charset="-122"/>
            </a:endParaRPr>
          </a:p>
          <a:p>
            <a:pPr>
              <a:lnSpc>
                <a:spcPts val="1500"/>
              </a:lnSpc>
            </a:pPr>
            <a:endParaRPr kumimoji="1" lang="zh-CN" altLang="en-US" sz="1000" b="0" i="0" dirty="0">
              <a:solidFill>
                <a:srgbClr val="505050"/>
              </a:solidFill>
              <a:latin typeface="+mn-lt"/>
              <a:ea typeface="Microsoft YaHei Light" panose="020B0502040204020203" pitchFamily="34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45920671-A4A7-6648-A168-A5E1D33F2D6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3888" y="6128304"/>
            <a:ext cx="592104" cy="592104"/>
          </a:xfrm>
          <a:prstGeom prst="rect">
            <a:avLst/>
          </a:prstGeom>
        </p:spPr>
      </p:pic>
      <p:sp>
        <p:nvSpPr>
          <p:cNvPr id="19" name="Title 28">
            <a:extLst>
              <a:ext uri="{FF2B5EF4-FFF2-40B4-BE49-F238E27FC236}">
                <a16:creationId xmlns:a16="http://schemas.microsoft.com/office/drawing/2014/main" id="{9DB13A1E-B008-E242-A181-5943637B18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623392" y="620688"/>
            <a:ext cx="10918338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b="0" i="0" kern="1200" cap="none" spc="0" baseline="0" dirty="0">
                <a:solidFill>
                  <a:srgbClr val="50505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大标题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480033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（自定义）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28">
            <a:extLst>
              <a:ext uri="{FF2B5EF4-FFF2-40B4-BE49-F238E27FC236}">
                <a16:creationId xmlns:a16="http://schemas.microsoft.com/office/drawing/2014/main" id="{4AB685DC-6C27-6F47-8029-9AF1D05CB1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623392" y="620688"/>
            <a:ext cx="10918338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b="0" i="0" kern="1200" cap="none" spc="0" baseline="0" dirty="0">
                <a:solidFill>
                  <a:srgbClr val="50505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大标题</a:t>
            </a:r>
            <a:endParaRPr lang="en-US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713AC7B6-6F2A-6A42-B22B-54C3CB03BE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03927" y="6384371"/>
            <a:ext cx="438912" cy="15544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 b="0" i="0">
                <a:solidFill>
                  <a:srgbClr val="50505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标题 11">
            <a:extLst>
              <a:ext uri="{FF2B5EF4-FFF2-40B4-BE49-F238E27FC236}">
                <a16:creationId xmlns:a16="http://schemas.microsoft.com/office/drawing/2014/main" id="{402DF3B9-1959-6C42-8DA8-89FB6A77C6FC}"/>
              </a:ext>
            </a:extLst>
          </p:cNvPr>
          <p:cNvSpPr txBox="1">
            <a:spLocks/>
          </p:cNvSpPr>
          <p:nvPr userDrawn="1"/>
        </p:nvSpPr>
        <p:spPr>
          <a:xfrm>
            <a:off x="1271464" y="6301698"/>
            <a:ext cx="5472608" cy="41871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ts val="8000"/>
              </a:lnSpc>
              <a:spcBef>
                <a:spcPct val="0"/>
              </a:spcBef>
              <a:buNone/>
              <a:defRPr sz="5200" b="0" i="0" kern="1200">
                <a:solidFill>
                  <a:srgbClr val="5050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defRPr>
            </a:lvl1pPr>
          </a:lstStyle>
          <a:p>
            <a:pPr>
              <a:lnSpc>
                <a:spcPts val="1500"/>
              </a:lnSpc>
            </a:pPr>
            <a:r>
              <a:rPr kumimoji="1" lang="en" altLang="zh-CN" sz="1000" b="0" i="0" dirty="0">
                <a:solidFill>
                  <a:srgbClr val="505050"/>
                </a:solidFill>
                <a:latin typeface="+mn-lt"/>
                <a:ea typeface="Microsoft YaHei Light" panose="020B0502040204020203" pitchFamily="34" charset="-122"/>
              </a:rPr>
              <a:t>Copyright ©201</a:t>
            </a:r>
            <a:r>
              <a:rPr kumimoji="1" lang="en-US" altLang="zh-CN" sz="1000" b="0" i="0" dirty="0">
                <a:solidFill>
                  <a:srgbClr val="505050"/>
                </a:solidFill>
                <a:latin typeface="+mn-lt"/>
                <a:ea typeface="Microsoft YaHei Light" panose="020B0502040204020203" pitchFamily="34" charset="-122"/>
              </a:rPr>
              <a:t>8</a:t>
            </a:r>
            <a:r>
              <a:rPr kumimoji="1" lang="en" altLang="zh-CN" sz="1000" b="0" i="0" dirty="0">
                <a:solidFill>
                  <a:srgbClr val="505050"/>
                </a:solidFill>
                <a:latin typeface="+mn-lt"/>
                <a:ea typeface="Microsoft YaHei Light" panose="020B0502040204020203" pitchFamily="34" charset="-122"/>
              </a:rPr>
              <a:t> 4Paradigm All Rights Reserved</a:t>
            </a:r>
            <a:r>
              <a:rPr kumimoji="1" lang="en-US" altLang="zh-CN" sz="1000" b="0" i="0" dirty="0">
                <a:solidFill>
                  <a:srgbClr val="505050"/>
                </a:solidFill>
                <a:latin typeface="+mn-lt"/>
                <a:ea typeface="Microsoft YaHei Light" panose="020B0502040204020203" pitchFamily="34" charset="-122"/>
              </a:rPr>
              <a:t>.</a:t>
            </a:r>
            <a:endParaRPr kumimoji="1" lang="en" altLang="zh-CN" sz="1000" b="0" i="0" dirty="0">
              <a:solidFill>
                <a:srgbClr val="505050"/>
              </a:solidFill>
              <a:latin typeface="+mn-lt"/>
              <a:ea typeface="Microsoft YaHei Light" panose="020B0502040204020203" pitchFamily="34" charset="-122"/>
            </a:endParaRPr>
          </a:p>
          <a:p>
            <a:pPr>
              <a:lnSpc>
                <a:spcPts val="1500"/>
              </a:lnSpc>
            </a:pPr>
            <a:endParaRPr kumimoji="1" lang="zh-CN" altLang="en-US" sz="1000" b="0" i="0" dirty="0">
              <a:solidFill>
                <a:srgbClr val="505050"/>
              </a:solidFill>
              <a:latin typeface="+mn-lt"/>
              <a:ea typeface="Microsoft YaHei Light" panose="020B0502040204020203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829D3A62-61E4-654B-9F84-DEA94BDA022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3888" y="6128304"/>
            <a:ext cx="592104" cy="592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7333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（关键词解释）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28">
            <a:extLst>
              <a:ext uri="{FF2B5EF4-FFF2-40B4-BE49-F238E27FC236}">
                <a16:creationId xmlns:a16="http://schemas.microsoft.com/office/drawing/2014/main" id="{4AB685DC-6C27-6F47-8029-9AF1D05CB1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623392" y="620688"/>
            <a:ext cx="10918338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b="0" i="0" kern="1200" cap="none" spc="0" baseline="0" dirty="0">
                <a:solidFill>
                  <a:srgbClr val="50505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大标题</a:t>
            </a:r>
            <a:endParaRPr lang="en-US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713AC7B6-6F2A-6A42-B22B-54C3CB03BE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03927" y="6384371"/>
            <a:ext cx="438912" cy="15544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 b="0" i="0">
                <a:solidFill>
                  <a:srgbClr val="50505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标题 11">
            <a:extLst>
              <a:ext uri="{FF2B5EF4-FFF2-40B4-BE49-F238E27FC236}">
                <a16:creationId xmlns:a16="http://schemas.microsoft.com/office/drawing/2014/main" id="{402DF3B9-1959-6C42-8DA8-89FB6A77C6FC}"/>
              </a:ext>
            </a:extLst>
          </p:cNvPr>
          <p:cNvSpPr txBox="1">
            <a:spLocks/>
          </p:cNvSpPr>
          <p:nvPr userDrawn="1"/>
        </p:nvSpPr>
        <p:spPr>
          <a:xfrm>
            <a:off x="1271464" y="6301698"/>
            <a:ext cx="5472608" cy="41871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ts val="8000"/>
              </a:lnSpc>
              <a:spcBef>
                <a:spcPct val="0"/>
              </a:spcBef>
              <a:buNone/>
              <a:defRPr sz="5200" b="0" i="0" kern="1200">
                <a:solidFill>
                  <a:srgbClr val="5050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defRPr>
            </a:lvl1pPr>
          </a:lstStyle>
          <a:p>
            <a:pPr>
              <a:lnSpc>
                <a:spcPts val="1500"/>
              </a:lnSpc>
            </a:pPr>
            <a:r>
              <a:rPr kumimoji="1" lang="en" altLang="zh-CN" sz="1000" b="0" i="0" dirty="0">
                <a:solidFill>
                  <a:srgbClr val="505050"/>
                </a:solidFill>
                <a:latin typeface="+mn-lt"/>
                <a:ea typeface="Microsoft YaHei Light" panose="020B0502040204020203" pitchFamily="34" charset="-122"/>
              </a:rPr>
              <a:t>Copyright ©201</a:t>
            </a:r>
            <a:r>
              <a:rPr kumimoji="1" lang="en-US" altLang="zh-CN" sz="1000" b="0" i="0" dirty="0">
                <a:solidFill>
                  <a:srgbClr val="505050"/>
                </a:solidFill>
                <a:latin typeface="+mn-lt"/>
                <a:ea typeface="Microsoft YaHei Light" panose="020B0502040204020203" pitchFamily="34" charset="-122"/>
              </a:rPr>
              <a:t>8</a:t>
            </a:r>
            <a:r>
              <a:rPr kumimoji="1" lang="en" altLang="zh-CN" sz="1000" b="0" i="0" dirty="0">
                <a:solidFill>
                  <a:srgbClr val="505050"/>
                </a:solidFill>
                <a:latin typeface="+mn-lt"/>
                <a:ea typeface="Microsoft YaHei Light" panose="020B0502040204020203" pitchFamily="34" charset="-122"/>
              </a:rPr>
              <a:t> 4Paradigm All Rights Reserved</a:t>
            </a:r>
            <a:r>
              <a:rPr kumimoji="1" lang="en-US" altLang="zh-CN" sz="1000" b="0" i="0" dirty="0">
                <a:solidFill>
                  <a:srgbClr val="505050"/>
                </a:solidFill>
                <a:latin typeface="+mn-lt"/>
                <a:ea typeface="Microsoft YaHei Light" panose="020B0502040204020203" pitchFamily="34" charset="-122"/>
              </a:rPr>
              <a:t>.</a:t>
            </a:r>
            <a:endParaRPr kumimoji="1" lang="en" altLang="zh-CN" sz="1000" b="0" i="0" dirty="0">
              <a:solidFill>
                <a:srgbClr val="505050"/>
              </a:solidFill>
              <a:latin typeface="+mn-lt"/>
              <a:ea typeface="Microsoft YaHei Light" panose="020B0502040204020203" pitchFamily="34" charset="-122"/>
            </a:endParaRPr>
          </a:p>
          <a:p>
            <a:pPr>
              <a:lnSpc>
                <a:spcPts val="1500"/>
              </a:lnSpc>
            </a:pPr>
            <a:endParaRPr kumimoji="1" lang="zh-CN" altLang="en-US" sz="1000" b="0" i="0" dirty="0">
              <a:solidFill>
                <a:srgbClr val="505050"/>
              </a:solidFill>
              <a:latin typeface="+mn-lt"/>
              <a:ea typeface="Microsoft YaHei Light" panose="020B0502040204020203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829D3A62-61E4-654B-9F84-DEA94BDA022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3888" y="6128304"/>
            <a:ext cx="592104" cy="592104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FAFBD20-E4BD-5B42-850B-439B54A0E11C}"/>
              </a:ext>
            </a:extLst>
          </p:cNvPr>
          <p:cNvSpPr>
            <a:spLocks noGrp="1"/>
          </p:cNvSpPr>
          <p:nvPr>
            <p:ph sz="half" idx="19" hasCustomPrompt="1"/>
          </p:nvPr>
        </p:nvSpPr>
        <p:spPr bwMode="gray">
          <a:xfrm>
            <a:off x="623392" y="1628800"/>
            <a:ext cx="2232248" cy="57606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None/>
              <a:defRPr sz="2000" b="0" i="0">
                <a:solidFill>
                  <a:srgbClr val="00B1AD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itchFamily="34" charset="0"/>
              </a:defRPr>
            </a:lvl1pPr>
            <a:lvl2pPr marL="609493" indent="-228560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2000" b="0" i="0">
                <a:solidFill>
                  <a:srgbClr val="50505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itchFamily="34" charset="0"/>
              </a:defRPr>
            </a:lvl2pPr>
            <a:lvl3pPr marL="835938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1800" b="0" i="0">
                <a:solidFill>
                  <a:srgbClr val="50505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itchFamily="34" charset="0"/>
              </a:defRPr>
            </a:lvl3pPr>
            <a:lvl4pPr marL="1147033" indent="-156606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1600" b="0" i="0">
                <a:solidFill>
                  <a:srgbClr val="50505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itchFamily="34" charset="0"/>
              </a:defRPr>
            </a:lvl4pPr>
            <a:lvl5pPr marL="1445431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1400" b="0" i="0">
                <a:solidFill>
                  <a:srgbClr val="50505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CN" altLang="en-US" dirty="0"/>
              <a:t>关键词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738E2FA-A30E-7343-8975-CD8DE8A68C70}"/>
              </a:ext>
            </a:extLst>
          </p:cNvPr>
          <p:cNvSpPr>
            <a:spLocks noGrp="1"/>
          </p:cNvSpPr>
          <p:nvPr>
            <p:ph sz="half" idx="20" hasCustomPrompt="1"/>
          </p:nvPr>
        </p:nvSpPr>
        <p:spPr bwMode="gray">
          <a:xfrm>
            <a:off x="623392" y="2492896"/>
            <a:ext cx="5112567" cy="374441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rgbClr val="5050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itchFamily="34" charset="0"/>
              </a:defRPr>
            </a:lvl1pPr>
            <a:lvl2pPr marL="609493" indent="-228560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2000" b="0" i="0">
                <a:solidFill>
                  <a:srgbClr val="50505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itchFamily="34" charset="0"/>
              </a:defRPr>
            </a:lvl2pPr>
            <a:lvl3pPr marL="835938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1800" b="0" i="0">
                <a:solidFill>
                  <a:srgbClr val="50505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itchFamily="34" charset="0"/>
              </a:defRPr>
            </a:lvl3pPr>
            <a:lvl4pPr marL="1147033" indent="-156606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1600" b="0" i="0">
                <a:solidFill>
                  <a:srgbClr val="50505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itchFamily="34" charset="0"/>
              </a:defRPr>
            </a:lvl4pPr>
            <a:lvl5pPr marL="1445431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1400" b="0" i="0">
                <a:solidFill>
                  <a:srgbClr val="50505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dirty="0"/>
              <a:t>正文微软雅黑</a:t>
            </a:r>
            <a:r>
              <a:rPr lang="en-US" altLang="zh-CN" dirty="0"/>
              <a:t>light</a:t>
            </a:r>
            <a:r>
              <a:rPr lang="zh-CN" altLang="en-US" dirty="0"/>
              <a:t> </a:t>
            </a:r>
            <a:r>
              <a:rPr lang="en-US" altLang="zh-CN" dirty="0"/>
              <a:t>12</a:t>
            </a:r>
            <a:r>
              <a:rPr lang="zh-CN" altLang="en-US" dirty="0"/>
              <a:t>号字体</a:t>
            </a:r>
            <a:endParaRPr lang="en-US" altLang="zh-CN" dirty="0"/>
          </a:p>
          <a:p>
            <a:pPr lvl="0"/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0F017F4-C144-754C-8730-C95D98526D43}"/>
              </a:ext>
            </a:extLst>
          </p:cNvPr>
          <p:cNvSpPr>
            <a:spLocks noGrp="1"/>
          </p:cNvSpPr>
          <p:nvPr>
            <p:ph sz="half" idx="21" hasCustomPrompt="1"/>
          </p:nvPr>
        </p:nvSpPr>
        <p:spPr bwMode="gray">
          <a:xfrm>
            <a:off x="6082561" y="1628800"/>
            <a:ext cx="2232248" cy="57606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None/>
              <a:defRPr sz="2000" b="0" i="0">
                <a:solidFill>
                  <a:srgbClr val="00B1AD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itchFamily="34" charset="0"/>
              </a:defRPr>
            </a:lvl1pPr>
            <a:lvl2pPr marL="609493" indent="-228560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2000" b="0" i="0">
                <a:solidFill>
                  <a:srgbClr val="50505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itchFamily="34" charset="0"/>
              </a:defRPr>
            </a:lvl2pPr>
            <a:lvl3pPr marL="835938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1800" b="0" i="0">
                <a:solidFill>
                  <a:srgbClr val="50505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itchFamily="34" charset="0"/>
              </a:defRPr>
            </a:lvl3pPr>
            <a:lvl4pPr marL="1147033" indent="-156606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1600" b="0" i="0">
                <a:solidFill>
                  <a:srgbClr val="50505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itchFamily="34" charset="0"/>
              </a:defRPr>
            </a:lvl4pPr>
            <a:lvl5pPr marL="1445431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1400" b="0" i="0">
                <a:solidFill>
                  <a:srgbClr val="50505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CN" altLang="en-US" dirty="0"/>
              <a:t>关键词</a:t>
            </a:r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63744B8-25D2-E341-8640-D08CB619775A}"/>
              </a:ext>
            </a:extLst>
          </p:cNvPr>
          <p:cNvSpPr>
            <a:spLocks noGrp="1"/>
          </p:cNvSpPr>
          <p:nvPr>
            <p:ph sz="half" idx="22" hasCustomPrompt="1"/>
          </p:nvPr>
        </p:nvSpPr>
        <p:spPr bwMode="gray">
          <a:xfrm>
            <a:off x="6093677" y="2492896"/>
            <a:ext cx="5229706" cy="374441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rgbClr val="5050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itchFamily="34" charset="0"/>
              </a:defRPr>
            </a:lvl1pPr>
            <a:lvl2pPr marL="609493" indent="-228560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2000" b="0" i="0">
                <a:solidFill>
                  <a:srgbClr val="50505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itchFamily="34" charset="0"/>
              </a:defRPr>
            </a:lvl2pPr>
            <a:lvl3pPr marL="835938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1800" b="0" i="0">
                <a:solidFill>
                  <a:srgbClr val="50505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itchFamily="34" charset="0"/>
              </a:defRPr>
            </a:lvl3pPr>
            <a:lvl4pPr marL="1147033" indent="-156606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1600" b="0" i="0">
                <a:solidFill>
                  <a:srgbClr val="50505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itchFamily="34" charset="0"/>
              </a:defRPr>
            </a:lvl4pPr>
            <a:lvl5pPr marL="1445431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1400" b="0" i="0">
                <a:solidFill>
                  <a:srgbClr val="50505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dirty="0"/>
              <a:t>正文微软雅黑</a:t>
            </a:r>
            <a:r>
              <a:rPr lang="en-US" altLang="zh-CN" dirty="0"/>
              <a:t>light</a:t>
            </a:r>
            <a:r>
              <a:rPr lang="zh-CN" altLang="en-US" dirty="0"/>
              <a:t> </a:t>
            </a:r>
            <a:r>
              <a:rPr lang="en-US" altLang="zh-CN" dirty="0"/>
              <a:t>12</a:t>
            </a:r>
            <a:r>
              <a:rPr lang="zh-CN" altLang="en-US" dirty="0"/>
              <a:t>号字体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07625032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（双文本）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28">
            <a:extLst>
              <a:ext uri="{FF2B5EF4-FFF2-40B4-BE49-F238E27FC236}">
                <a16:creationId xmlns:a16="http://schemas.microsoft.com/office/drawing/2014/main" id="{4AB685DC-6C27-6F47-8029-9AF1D05CB1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623392" y="620688"/>
            <a:ext cx="10918338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b="0" i="0" kern="1200" cap="none" spc="0" baseline="0" dirty="0">
                <a:solidFill>
                  <a:srgbClr val="50505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大标题</a:t>
            </a:r>
            <a:endParaRPr lang="en-US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713AC7B6-6F2A-6A42-B22B-54C3CB03BE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03927" y="6384371"/>
            <a:ext cx="438912" cy="15544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 b="0" i="0">
                <a:solidFill>
                  <a:srgbClr val="50505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873418D-11A1-3F44-B8BE-1E9692368918}"/>
              </a:ext>
            </a:extLst>
          </p:cNvPr>
          <p:cNvSpPr>
            <a:spLocks noGrp="1"/>
          </p:cNvSpPr>
          <p:nvPr>
            <p:ph sz="half" idx="19" hasCustomPrompt="1"/>
          </p:nvPr>
        </p:nvSpPr>
        <p:spPr bwMode="gray">
          <a:xfrm>
            <a:off x="623392" y="1628800"/>
            <a:ext cx="5256583" cy="4608488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 b="0" i="0">
                <a:solidFill>
                  <a:srgbClr val="50505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itchFamily="34" charset="0"/>
              </a:defRPr>
            </a:lvl1pPr>
            <a:lvl2pPr marL="609493" indent="-228560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2000" b="0" i="0">
                <a:solidFill>
                  <a:srgbClr val="50505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itchFamily="34" charset="0"/>
              </a:defRPr>
            </a:lvl2pPr>
            <a:lvl3pPr marL="835938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1800" b="0" i="0">
                <a:solidFill>
                  <a:srgbClr val="50505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itchFamily="34" charset="0"/>
              </a:defRPr>
            </a:lvl3pPr>
            <a:lvl4pPr marL="1147033" indent="-156606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1600" b="0" i="0">
                <a:solidFill>
                  <a:srgbClr val="50505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itchFamily="34" charset="0"/>
              </a:defRPr>
            </a:lvl4pPr>
            <a:lvl5pPr marL="1445431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1400" b="0" i="0">
                <a:solidFill>
                  <a:srgbClr val="50505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CN" altLang="en-US" dirty="0"/>
              <a:t>一级标题</a:t>
            </a:r>
            <a:endParaRPr lang="en-US" dirty="0"/>
          </a:p>
          <a:p>
            <a:pPr lvl="1"/>
            <a:r>
              <a:rPr lang="zh-CN" altLang="en-US" dirty="0"/>
              <a:t>二级标题</a:t>
            </a:r>
            <a:endParaRPr lang="en-US" altLang="zh-CN" dirty="0"/>
          </a:p>
          <a:p>
            <a:pPr lvl="2"/>
            <a:r>
              <a:rPr lang="zh-CN" altLang="en-US" dirty="0"/>
              <a:t>三级标题</a:t>
            </a:r>
            <a:endParaRPr lang="en-US" altLang="zh-CN" dirty="0"/>
          </a:p>
          <a:p>
            <a:pPr lvl="3"/>
            <a:r>
              <a:rPr lang="zh-CN" altLang="en-US" dirty="0"/>
              <a:t>四级标题</a:t>
            </a:r>
            <a:endParaRPr lang="en-US" altLang="zh-CN" dirty="0"/>
          </a:p>
          <a:p>
            <a:pPr lvl="4"/>
            <a:r>
              <a:rPr lang="zh-CN" altLang="en-US" dirty="0"/>
              <a:t>五级标题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280A846-F1B6-F041-96AF-C75E7A02AAA0}"/>
              </a:ext>
            </a:extLst>
          </p:cNvPr>
          <p:cNvSpPr>
            <a:spLocks noGrp="1"/>
          </p:cNvSpPr>
          <p:nvPr>
            <p:ph sz="half" idx="20" hasCustomPrompt="1"/>
          </p:nvPr>
        </p:nvSpPr>
        <p:spPr bwMode="gray">
          <a:xfrm>
            <a:off x="6312024" y="1628800"/>
            <a:ext cx="5178467" cy="4608488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 b="0" i="0">
                <a:solidFill>
                  <a:srgbClr val="50505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itchFamily="34" charset="0"/>
              </a:defRPr>
            </a:lvl1pPr>
            <a:lvl2pPr marL="609493" indent="-228560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2000" b="0" i="0">
                <a:solidFill>
                  <a:srgbClr val="50505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itchFamily="34" charset="0"/>
              </a:defRPr>
            </a:lvl2pPr>
            <a:lvl3pPr marL="835938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1800" b="0" i="0">
                <a:solidFill>
                  <a:srgbClr val="50505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itchFamily="34" charset="0"/>
              </a:defRPr>
            </a:lvl3pPr>
            <a:lvl4pPr marL="1147033" indent="-156606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1600" b="0" i="0">
                <a:solidFill>
                  <a:srgbClr val="50505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itchFamily="34" charset="0"/>
              </a:defRPr>
            </a:lvl4pPr>
            <a:lvl5pPr marL="1445431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1400" b="0" i="0">
                <a:solidFill>
                  <a:srgbClr val="50505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CN" altLang="en-US" dirty="0"/>
              <a:t>一级标题</a:t>
            </a:r>
            <a:endParaRPr lang="en-US" dirty="0"/>
          </a:p>
          <a:p>
            <a:pPr lvl="1"/>
            <a:r>
              <a:rPr lang="zh-CN" altLang="en-US" dirty="0"/>
              <a:t>二级标题</a:t>
            </a:r>
            <a:endParaRPr lang="en-US" altLang="zh-CN" dirty="0"/>
          </a:p>
          <a:p>
            <a:pPr lvl="2"/>
            <a:r>
              <a:rPr lang="zh-CN" altLang="en-US" dirty="0"/>
              <a:t>三级标题</a:t>
            </a:r>
            <a:endParaRPr lang="en-US" altLang="zh-CN" dirty="0"/>
          </a:p>
          <a:p>
            <a:pPr lvl="3"/>
            <a:r>
              <a:rPr lang="zh-CN" altLang="en-US" dirty="0"/>
              <a:t>四级标题</a:t>
            </a:r>
            <a:endParaRPr lang="en-US" altLang="zh-CN" dirty="0"/>
          </a:p>
          <a:p>
            <a:pPr lvl="4"/>
            <a:r>
              <a:rPr lang="zh-CN" altLang="en-US" dirty="0"/>
              <a:t>五级标题</a:t>
            </a:r>
            <a:endParaRPr lang="en-US" dirty="0"/>
          </a:p>
        </p:txBody>
      </p:sp>
      <p:sp>
        <p:nvSpPr>
          <p:cNvPr id="9" name="标题 11">
            <a:extLst>
              <a:ext uri="{FF2B5EF4-FFF2-40B4-BE49-F238E27FC236}">
                <a16:creationId xmlns:a16="http://schemas.microsoft.com/office/drawing/2014/main" id="{402DF3B9-1959-6C42-8DA8-89FB6A77C6FC}"/>
              </a:ext>
            </a:extLst>
          </p:cNvPr>
          <p:cNvSpPr txBox="1">
            <a:spLocks/>
          </p:cNvSpPr>
          <p:nvPr userDrawn="1"/>
        </p:nvSpPr>
        <p:spPr>
          <a:xfrm>
            <a:off x="1271464" y="6301698"/>
            <a:ext cx="5472608" cy="41871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ts val="8000"/>
              </a:lnSpc>
              <a:spcBef>
                <a:spcPct val="0"/>
              </a:spcBef>
              <a:buNone/>
              <a:defRPr sz="5200" b="0" i="0" kern="1200">
                <a:solidFill>
                  <a:srgbClr val="5050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defRPr>
            </a:lvl1pPr>
          </a:lstStyle>
          <a:p>
            <a:pPr>
              <a:lnSpc>
                <a:spcPts val="1500"/>
              </a:lnSpc>
            </a:pPr>
            <a:r>
              <a:rPr kumimoji="1" lang="en" altLang="zh-CN" sz="1000" b="0" i="0" dirty="0">
                <a:solidFill>
                  <a:srgbClr val="505050"/>
                </a:solidFill>
                <a:latin typeface="+mn-lt"/>
                <a:ea typeface="Microsoft YaHei Light" panose="020B0502040204020203" pitchFamily="34" charset="-122"/>
              </a:rPr>
              <a:t>Copyright ©201</a:t>
            </a:r>
            <a:r>
              <a:rPr kumimoji="1" lang="en-US" altLang="zh-CN" sz="1000" b="0" i="0" dirty="0">
                <a:solidFill>
                  <a:srgbClr val="505050"/>
                </a:solidFill>
                <a:latin typeface="+mn-lt"/>
                <a:ea typeface="Microsoft YaHei Light" panose="020B0502040204020203" pitchFamily="34" charset="-122"/>
              </a:rPr>
              <a:t>8</a:t>
            </a:r>
            <a:r>
              <a:rPr kumimoji="1" lang="en" altLang="zh-CN" sz="1000" b="0" i="0" dirty="0">
                <a:solidFill>
                  <a:srgbClr val="505050"/>
                </a:solidFill>
                <a:latin typeface="+mn-lt"/>
                <a:ea typeface="Microsoft YaHei Light" panose="020B0502040204020203" pitchFamily="34" charset="-122"/>
              </a:rPr>
              <a:t> 4Paradigm All Rights Reserved</a:t>
            </a:r>
            <a:r>
              <a:rPr kumimoji="1" lang="en-US" altLang="zh-CN" sz="1000" b="0" i="0" dirty="0">
                <a:solidFill>
                  <a:srgbClr val="505050"/>
                </a:solidFill>
                <a:latin typeface="+mn-lt"/>
                <a:ea typeface="Microsoft YaHei Light" panose="020B0502040204020203" pitchFamily="34" charset="-122"/>
              </a:rPr>
              <a:t>.</a:t>
            </a:r>
            <a:endParaRPr kumimoji="1" lang="en" altLang="zh-CN" sz="1000" b="0" i="0" dirty="0">
              <a:solidFill>
                <a:srgbClr val="505050"/>
              </a:solidFill>
              <a:latin typeface="+mn-lt"/>
              <a:ea typeface="Microsoft YaHei Light" panose="020B0502040204020203" pitchFamily="34" charset="-122"/>
            </a:endParaRPr>
          </a:p>
          <a:p>
            <a:pPr>
              <a:lnSpc>
                <a:spcPts val="1500"/>
              </a:lnSpc>
            </a:pPr>
            <a:endParaRPr kumimoji="1" lang="zh-CN" altLang="en-US" sz="1000" b="0" i="0" dirty="0">
              <a:solidFill>
                <a:srgbClr val="505050"/>
              </a:solidFill>
              <a:latin typeface="+mn-lt"/>
              <a:ea typeface="Microsoft YaHei Light" panose="020B0502040204020203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829D3A62-61E4-654B-9F84-DEA94BDA022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3888" y="6128304"/>
            <a:ext cx="592104" cy="592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61785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（三文本）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28">
            <a:extLst>
              <a:ext uri="{FF2B5EF4-FFF2-40B4-BE49-F238E27FC236}">
                <a16:creationId xmlns:a16="http://schemas.microsoft.com/office/drawing/2014/main" id="{4AB685DC-6C27-6F47-8029-9AF1D05CB1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623392" y="620688"/>
            <a:ext cx="10918338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b="0" i="0" kern="1200" cap="none" spc="0" baseline="0" dirty="0">
                <a:solidFill>
                  <a:srgbClr val="50505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大标题</a:t>
            </a:r>
            <a:endParaRPr lang="en-US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713AC7B6-6F2A-6A42-B22B-54C3CB03BE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03927" y="6384371"/>
            <a:ext cx="438912" cy="15544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 b="0" i="0">
                <a:solidFill>
                  <a:srgbClr val="50505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873418D-11A1-3F44-B8BE-1E9692368918}"/>
              </a:ext>
            </a:extLst>
          </p:cNvPr>
          <p:cNvSpPr>
            <a:spLocks noGrp="1"/>
          </p:cNvSpPr>
          <p:nvPr>
            <p:ph sz="half" idx="19" hasCustomPrompt="1"/>
          </p:nvPr>
        </p:nvSpPr>
        <p:spPr bwMode="gray">
          <a:xfrm>
            <a:off x="623393" y="1628800"/>
            <a:ext cx="3312368" cy="4608488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 b="0" i="0">
                <a:solidFill>
                  <a:srgbClr val="50505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itchFamily="34" charset="0"/>
              </a:defRPr>
            </a:lvl1pPr>
            <a:lvl2pPr marL="609493" indent="-228560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2000" b="0" i="0">
                <a:solidFill>
                  <a:srgbClr val="50505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itchFamily="34" charset="0"/>
              </a:defRPr>
            </a:lvl2pPr>
            <a:lvl3pPr marL="835938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1800" b="0" i="0">
                <a:solidFill>
                  <a:srgbClr val="50505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itchFamily="34" charset="0"/>
              </a:defRPr>
            </a:lvl3pPr>
            <a:lvl4pPr marL="1147033" indent="-156606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1600" b="0" i="0">
                <a:solidFill>
                  <a:srgbClr val="50505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itchFamily="34" charset="0"/>
              </a:defRPr>
            </a:lvl4pPr>
            <a:lvl5pPr marL="1445431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1400" b="0" i="0">
                <a:solidFill>
                  <a:srgbClr val="50505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CN" altLang="en-US" dirty="0"/>
              <a:t>一级标题</a:t>
            </a:r>
            <a:endParaRPr lang="en-US" dirty="0"/>
          </a:p>
          <a:p>
            <a:pPr lvl="1"/>
            <a:r>
              <a:rPr lang="zh-CN" altLang="en-US" dirty="0"/>
              <a:t>二级标题</a:t>
            </a:r>
            <a:endParaRPr lang="en-US" altLang="zh-CN" dirty="0"/>
          </a:p>
          <a:p>
            <a:pPr lvl="2"/>
            <a:r>
              <a:rPr lang="zh-CN" altLang="en-US" dirty="0"/>
              <a:t>三级标题</a:t>
            </a:r>
            <a:endParaRPr lang="en-US" altLang="zh-CN" dirty="0"/>
          </a:p>
          <a:p>
            <a:pPr lvl="3"/>
            <a:r>
              <a:rPr lang="zh-CN" altLang="en-US" dirty="0"/>
              <a:t>四级标题</a:t>
            </a:r>
            <a:endParaRPr lang="en-US" altLang="zh-CN" dirty="0"/>
          </a:p>
          <a:p>
            <a:pPr lvl="4"/>
            <a:r>
              <a:rPr lang="zh-CN" altLang="en-US" dirty="0"/>
              <a:t>五级标题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280A846-F1B6-F041-96AF-C75E7A02AAA0}"/>
              </a:ext>
            </a:extLst>
          </p:cNvPr>
          <p:cNvSpPr>
            <a:spLocks noGrp="1"/>
          </p:cNvSpPr>
          <p:nvPr>
            <p:ph sz="half" idx="20" hasCustomPrompt="1"/>
          </p:nvPr>
        </p:nvSpPr>
        <p:spPr bwMode="gray">
          <a:xfrm>
            <a:off x="4426378" y="1628800"/>
            <a:ext cx="3312368" cy="4608488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 b="0" i="0">
                <a:solidFill>
                  <a:srgbClr val="50505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itchFamily="34" charset="0"/>
              </a:defRPr>
            </a:lvl1pPr>
            <a:lvl2pPr marL="609493" indent="-228560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2000" b="0" i="0">
                <a:solidFill>
                  <a:srgbClr val="50505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itchFamily="34" charset="0"/>
              </a:defRPr>
            </a:lvl2pPr>
            <a:lvl3pPr marL="835938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1800" b="0" i="0">
                <a:solidFill>
                  <a:srgbClr val="50505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itchFamily="34" charset="0"/>
              </a:defRPr>
            </a:lvl3pPr>
            <a:lvl4pPr marL="1147033" indent="-156606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1600" b="0" i="0">
                <a:solidFill>
                  <a:srgbClr val="50505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itchFamily="34" charset="0"/>
              </a:defRPr>
            </a:lvl4pPr>
            <a:lvl5pPr marL="1445431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1400" b="0" i="0">
                <a:solidFill>
                  <a:srgbClr val="50505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CN" altLang="en-US" dirty="0"/>
              <a:t>一级标题</a:t>
            </a:r>
            <a:endParaRPr lang="en-US" dirty="0"/>
          </a:p>
          <a:p>
            <a:pPr lvl="1"/>
            <a:r>
              <a:rPr lang="zh-CN" altLang="en-US" dirty="0"/>
              <a:t>二级标题</a:t>
            </a:r>
            <a:endParaRPr lang="en-US" altLang="zh-CN" dirty="0"/>
          </a:p>
          <a:p>
            <a:pPr lvl="2"/>
            <a:r>
              <a:rPr lang="zh-CN" altLang="en-US" dirty="0"/>
              <a:t>三级标题</a:t>
            </a:r>
            <a:endParaRPr lang="en-US" altLang="zh-CN" dirty="0"/>
          </a:p>
          <a:p>
            <a:pPr lvl="3"/>
            <a:r>
              <a:rPr lang="zh-CN" altLang="en-US" dirty="0"/>
              <a:t>四级标题</a:t>
            </a:r>
            <a:endParaRPr lang="en-US" altLang="zh-CN" dirty="0"/>
          </a:p>
          <a:p>
            <a:pPr lvl="4"/>
            <a:r>
              <a:rPr lang="zh-CN" altLang="en-US" dirty="0"/>
              <a:t>五级标题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4D2EFB6-1D4B-E048-A095-33993EBD606A}"/>
              </a:ext>
            </a:extLst>
          </p:cNvPr>
          <p:cNvSpPr>
            <a:spLocks noGrp="1"/>
          </p:cNvSpPr>
          <p:nvPr>
            <p:ph sz="half" idx="21" hasCustomPrompt="1"/>
          </p:nvPr>
        </p:nvSpPr>
        <p:spPr bwMode="gray">
          <a:xfrm>
            <a:off x="8229362" y="1628800"/>
            <a:ext cx="3312368" cy="4608488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 b="0" i="0">
                <a:solidFill>
                  <a:srgbClr val="50505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itchFamily="34" charset="0"/>
              </a:defRPr>
            </a:lvl1pPr>
            <a:lvl2pPr marL="609493" indent="-228560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2000" b="0" i="0">
                <a:solidFill>
                  <a:srgbClr val="50505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itchFamily="34" charset="0"/>
              </a:defRPr>
            </a:lvl2pPr>
            <a:lvl3pPr marL="835938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1800" b="0" i="0">
                <a:solidFill>
                  <a:srgbClr val="50505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itchFamily="34" charset="0"/>
              </a:defRPr>
            </a:lvl3pPr>
            <a:lvl4pPr marL="1147033" indent="-156606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1600" b="0" i="0">
                <a:solidFill>
                  <a:srgbClr val="50505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itchFamily="34" charset="0"/>
              </a:defRPr>
            </a:lvl4pPr>
            <a:lvl5pPr marL="1445431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1400" b="0" i="0">
                <a:solidFill>
                  <a:srgbClr val="50505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CN" altLang="en-US" dirty="0"/>
              <a:t>一级标题</a:t>
            </a:r>
            <a:endParaRPr lang="en-US" dirty="0"/>
          </a:p>
          <a:p>
            <a:pPr lvl="1"/>
            <a:r>
              <a:rPr lang="zh-CN" altLang="en-US" dirty="0"/>
              <a:t>二级标题</a:t>
            </a:r>
            <a:endParaRPr lang="en-US" altLang="zh-CN" dirty="0"/>
          </a:p>
          <a:p>
            <a:pPr lvl="2"/>
            <a:r>
              <a:rPr lang="zh-CN" altLang="en-US" dirty="0"/>
              <a:t>三级标题</a:t>
            </a:r>
            <a:endParaRPr lang="en-US" altLang="zh-CN" dirty="0"/>
          </a:p>
          <a:p>
            <a:pPr lvl="3"/>
            <a:r>
              <a:rPr lang="zh-CN" altLang="en-US" dirty="0"/>
              <a:t>四级标题</a:t>
            </a:r>
            <a:endParaRPr lang="en-US" altLang="zh-CN" dirty="0"/>
          </a:p>
          <a:p>
            <a:pPr lvl="4"/>
            <a:r>
              <a:rPr lang="zh-CN" altLang="en-US" dirty="0"/>
              <a:t>五级标题</a:t>
            </a:r>
            <a:endParaRPr lang="en-US" dirty="0"/>
          </a:p>
        </p:txBody>
      </p:sp>
      <p:sp>
        <p:nvSpPr>
          <p:cNvPr id="9" name="标题 11">
            <a:extLst>
              <a:ext uri="{FF2B5EF4-FFF2-40B4-BE49-F238E27FC236}">
                <a16:creationId xmlns:a16="http://schemas.microsoft.com/office/drawing/2014/main" id="{075A2FA9-C5D2-A34D-AD5D-CE1729620752}"/>
              </a:ext>
            </a:extLst>
          </p:cNvPr>
          <p:cNvSpPr txBox="1">
            <a:spLocks/>
          </p:cNvSpPr>
          <p:nvPr userDrawn="1"/>
        </p:nvSpPr>
        <p:spPr>
          <a:xfrm>
            <a:off x="1271464" y="6301698"/>
            <a:ext cx="5472608" cy="41871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ts val="8000"/>
              </a:lnSpc>
              <a:spcBef>
                <a:spcPct val="0"/>
              </a:spcBef>
              <a:buNone/>
              <a:defRPr sz="5200" b="0" i="0" kern="1200">
                <a:solidFill>
                  <a:srgbClr val="5050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defRPr>
            </a:lvl1pPr>
          </a:lstStyle>
          <a:p>
            <a:pPr>
              <a:lnSpc>
                <a:spcPts val="1500"/>
              </a:lnSpc>
            </a:pPr>
            <a:r>
              <a:rPr kumimoji="1" lang="en" altLang="zh-CN" sz="1000" b="0" i="0" dirty="0">
                <a:solidFill>
                  <a:srgbClr val="505050"/>
                </a:solidFill>
                <a:latin typeface="+mn-lt"/>
                <a:ea typeface="Microsoft YaHei Light" panose="020B0502040204020203" pitchFamily="34" charset="-122"/>
              </a:rPr>
              <a:t>Copyright ©201</a:t>
            </a:r>
            <a:r>
              <a:rPr kumimoji="1" lang="en-US" altLang="zh-CN" sz="1000" b="0" i="0" dirty="0">
                <a:solidFill>
                  <a:srgbClr val="505050"/>
                </a:solidFill>
                <a:latin typeface="+mn-lt"/>
                <a:ea typeface="Microsoft YaHei Light" panose="020B0502040204020203" pitchFamily="34" charset="-122"/>
              </a:rPr>
              <a:t>8</a:t>
            </a:r>
            <a:r>
              <a:rPr kumimoji="1" lang="en" altLang="zh-CN" sz="1000" b="0" i="0" dirty="0">
                <a:solidFill>
                  <a:srgbClr val="505050"/>
                </a:solidFill>
                <a:latin typeface="+mn-lt"/>
                <a:ea typeface="Microsoft YaHei Light" panose="020B0502040204020203" pitchFamily="34" charset="-122"/>
              </a:rPr>
              <a:t> 4Paradigm All Rights Reserved</a:t>
            </a:r>
            <a:r>
              <a:rPr kumimoji="1" lang="en-US" altLang="zh-CN" sz="1000" b="0" i="0" dirty="0">
                <a:solidFill>
                  <a:srgbClr val="505050"/>
                </a:solidFill>
                <a:latin typeface="+mn-lt"/>
                <a:ea typeface="Microsoft YaHei Light" panose="020B0502040204020203" pitchFamily="34" charset="-122"/>
              </a:rPr>
              <a:t>.</a:t>
            </a:r>
            <a:endParaRPr kumimoji="1" lang="en" altLang="zh-CN" sz="1000" b="0" i="0" dirty="0">
              <a:solidFill>
                <a:srgbClr val="505050"/>
              </a:solidFill>
              <a:latin typeface="+mn-lt"/>
              <a:ea typeface="Microsoft YaHei Light" panose="020B0502040204020203" pitchFamily="34" charset="-122"/>
            </a:endParaRPr>
          </a:p>
          <a:p>
            <a:pPr>
              <a:lnSpc>
                <a:spcPts val="1500"/>
              </a:lnSpc>
            </a:pPr>
            <a:endParaRPr kumimoji="1" lang="zh-CN" altLang="en-US" sz="1000" b="0" i="0" dirty="0">
              <a:solidFill>
                <a:srgbClr val="505050"/>
              </a:solidFill>
              <a:latin typeface="+mn-lt"/>
              <a:ea typeface="Microsoft YaHei Light" panose="020B0502040204020203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40A77D42-A187-434F-B753-590D1B4BC27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3888" y="6128304"/>
            <a:ext cx="592104" cy="592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5010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尾页白色版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E0643BF1-FA88-5143-9CB2-1EE09B68AA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12424" y="5121274"/>
            <a:ext cx="1708118" cy="1708118"/>
          </a:xfrm>
          <a:prstGeom prst="rect">
            <a:avLst/>
          </a:prstGeom>
        </p:spPr>
      </p:pic>
      <p:sp>
        <p:nvSpPr>
          <p:cNvPr id="24" name="标题 11">
            <a:extLst>
              <a:ext uri="{FF2B5EF4-FFF2-40B4-BE49-F238E27FC236}">
                <a16:creationId xmlns:a16="http://schemas.microsoft.com/office/drawing/2014/main" id="{19AE0947-1FE0-ED4C-8BD3-79CE6595188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392" y="1916832"/>
            <a:ext cx="4320480" cy="970385"/>
          </a:xfrm>
          <a:prstGeom prst="rect">
            <a:avLst/>
          </a:prstGeom>
        </p:spPr>
        <p:txBody>
          <a:bodyPr/>
          <a:lstStyle>
            <a:lvl1pPr>
              <a:lnSpc>
                <a:spcPts val="8000"/>
              </a:lnSpc>
              <a:defRPr sz="6000" b="0" i="0">
                <a:solidFill>
                  <a:srgbClr val="50505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r>
              <a:rPr kumimoji="1" lang="en-US" altLang="zh-CN" dirty="0"/>
              <a:t>Thanks.</a:t>
            </a:r>
            <a:endParaRPr kumimoji="1" lang="zh-CN" altLang="en-US" dirty="0"/>
          </a:p>
        </p:txBody>
      </p:sp>
      <p:sp>
        <p:nvSpPr>
          <p:cNvPr id="25" name="标题 11">
            <a:extLst>
              <a:ext uri="{FF2B5EF4-FFF2-40B4-BE49-F238E27FC236}">
                <a16:creationId xmlns:a16="http://schemas.microsoft.com/office/drawing/2014/main" id="{DEEC440E-4434-0343-A7EA-359EFF032B64}"/>
              </a:ext>
            </a:extLst>
          </p:cNvPr>
          <p:cNvSpPr txBox="1">
            <a:spLocks/>
          </p:cNvSpPr>
          <p:nvPr userDrawn="1"/>
        </p:nvSpPr>
        <p:spPr>
          <a:xfrm>
            <a:off x="623392" y="2564904"/>
            <a:ext cx="4534138" cy="90182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ts val="8000"/>
              </a:lnSpc>
              <a:spcBef>
                <a:spcPct val="0"/>
              </a:spcBef>
              <a:buNone/>
              <a:defRPr sz="10000" b="0" i="0" kern="1200">
                <a:solidFill>
                  <a:srgbClr val="50505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+mj-cs"/>
              </a:defRPr>
            </a:lvl1pPr>
          </a:lstStyle>
          <a:p>
            <a:r>
              <a:rPr kumimoji="1" lang="en-US" altLang="zh-CN" sz="2800" dirty="0">
                <a:solidFill>
                  <a:srgbClr val="00B1AD"/>
                </a:solidFill>
              </a:rPr>
              <a:t>AI</a:t>
            </a:r>
            <a:r>
              <a:rPr kumimoji="1" lang="zh-CN" altLang="en-US" sz="2800" dirty="0">
                <a:solidFill>
                  <a:srgbClr val="00B1AD"/>
                </a:solidFill>
              </a:rPr>
              <a:t> </a:t>
            </a:r>
            <a:r>
              <a:rPr kumimoji="1" lang="en-US" altLang="zh-CN" sz="2800" dirty="0">
                <a:solidFill>
                  <a:srgbClr val="00B1AD"/>
                </a:solidFill>
              </a:rPr>
              <a:t>for</a:t>
            </a:r>
            <a:r>
              <a:rPr kumimoji="1" lang="zh-CN" altLang="en-US" sz="2800" dirty="0">
                <a:solidFill>
                  <a:srgbClr val="00B1AD"/>
                </a:solidFill>
              </a:rPr>
              <a:t> </a:t>
            </a:r>
            <a:r>
              <a:rPr kumimoji="1" lang="en-US" altLang="zh-CN" sz="2800" dirty="0">
                <a:solidFill>
                  <a:srgbClr val="00B1AD"/>
                </a:solidFill>
              </a:rPr>
              <a:t>everyone.</a:t>
            </a:r>
            <a:endParaRPr kumimoji="1" lang="zh-CN" altLang="en-US" sz="2800" dirty="0">
              <a:solidFill>
                <a:srgbClr val="00B1AD"/>
              </a:solidFill>
            </a:endParaRPr>
          </a:p>
        </p:txBody>
      </p:sp>
      <p:sp>
        <p:nvSpPr>
          <p:cNvPr id="26" name="标题 11">
            <a:extLst>
              <a:ext uri="{FF2B5EF4-FFF2-40B4-BE49-F238E27FC236}">
                <a16:creationId xmlns:a16="http://schemas.microsoft.com/office/drawing/2014/main" id="{C29D9AC3-73EF-074E-BA00-72DD80F1CA42}"/>
              </a:ext>
            </a:extLst>
          </p:cNvPr>
          <p:cNvSpPr txBox="1">
            <a:spLocks/>
          </p:cNvSpPr>
          <p:nvPr userDrawn="1"/>
        </p:nvSpPr>
        <p:spPr>
          <a:xfrm>
            <a:off x="8760296" y="624670"/>
            <a:ext cx="5472608" cy="41871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ts val="8000"/>
              </a:lnSpc>
              <a:spcBef>
                <a:spcPct val="0"/>
              </a:spcBef>
              <a:buNone/>
              <a:defRPr sz="5200" b="0" i="0" kern="1200">
                <a:solidFill>
                  <a:srgbClr val="5050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1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000" b="0" i="0" kern="1200" dirty="0">
                <a:solidFill>
                  <a:srgbClr val="505050"/>
                </a:solidFill>
                <a:latin typeface="Microsoft YaHei" panose="020B0503020204020204" pitchFamily="34" charset="-122"/>
                <a:ea typeface="Microsoft YaHei Light" panose="020B0502040204020203" pitchFamily="34" charset="-122"/>
                <a:cs typeface="+mj-cs"/>
              </a:rPr>
              <a:t>第四范式（北京）技术有限公司</a:t>
            </a:r>
          </a:p>
          <a:p>
            <a:pPr>
              <a:lnSpc>
                <a:spcPts val="1500"/>
              </a:lnSpc>
            </a:pPr>
            <a:r>
              <a:rPr kumimoji="1" lang="en" altLang="zh-CN" sz="1000" b="0" i="0" dirty="0">
                <a:solidFill>
                  <a:srgbClr val="505050"/>
                </a:solidFill>
                <a:latin typeface="+mn-lt"/>
                <a:ea typeface="Microsoft YaHei Light" panose="020B0502040204020203" pitchFamily="34" charset="-122"/>
              </a:rPr>
              <a:t>Copyright ©201</a:t>
            </a:r>
            <a:r>
              <a:rPr kumimoji="1" lang="en-US" altLang="zh-CN" sz="1000" b="0" i="0" dirty="0">
                <a:solidFill>
                  <a:srgbClr val="505050"/>
                </a:solidFill>
                <a:latin typeface="+mn-lt"/>
                <a:ea typeface="Microsoft YaHei Light" panose="020B0502040204020203" pitchFamily="34" charset="-122"/>
              </a:rPr>
              <a:t>8</a:t>
            </a:r>
            <a:r>
              <a:rPr kumimoji="1" lang="en" altLang="zh-CN" sz="1000" b="0" i="0" dirty="0">
                <a:solidFill>
                  <a:srgbClr val="505050"/>
                </a:solidFill>
                <a:latin typeface="+mn-lt"/>
                <a:ea typeface="Microsoft YaHei Light" panose="020B0502040204020203" pitchFamily="34" charset="-122"/>
              </a:rPr>
              <a:t> 4Paradigm All Rights Reserved</a:t>
            </a:r>
            <a:r>
              <a:rPr kumimoji="1" lang="en-US" altLang="zh-CN" sz="1000" b="0" i="0" dirty="0">
                <a:solidFill>
                  <a:srgbClr val="505050"/>
                </a:solidFill>
                <a:latin typeface="+mn-lt"/>
                <a:ea typeface="Microsoft YaHei Light" panose="020B0502040204020203" pitchFamily="34" charset="-122"/>
              </a:rPr>
              <a:t>.</a:t>
            </a:r>
            <a:endParaRPr kumimoji="1" lang="en" altLang="zh-CN" sz="1000" b="0" i="0" dirty="0">
              <a:solidFill>
                <a:srgbClr val="505050"/>
              </a:solidFill>
              <a:latin typeface="+mn-lt"/>
              <a:ea typeface="Microsoft YaHei Light" panose="020B0502040204020203" pitchFamily="34" charset="-122"/>
            </a:endParaRPr>
          </a:p>
          <a:p>
            <a:pPr>
              <a:lnSpc>
                <a:spcPts val="1500"/>
              </a:lnSpc>
            </a:pPr>
            <a:endParaRPr kumimoji="1" lang="zh-CN" altLang="en-US" sz="1000" b="0" i="0" dirty="0">
              <a:solidFill>
                <a:srgbClr val="505050"/>
              </a:solidFill>
              <a:latin typeface="+mn-lt"/>
              <a:ea typeface="Microsoft YaHei Light" panose="020B0502040204020203" pitchFamily="34" charset="-122"/>
            </a:endParaRPr>
          </a:p>
        </p:txBody>
      </p:sp>
      <p:sp>
        <p:nvSpPr>
          <p:cNvPr id="28" name="标题 11">
            <a:extLst>
              <a:ext uri="{FF2B5EF4-FFF2-40B4-BE49-F238E27FC236}">
                <a16:creationId xmlns:a16="http://schemas.microsoft.com/office/drawing/2014/main" id="{A59649F4-678C-514F-B492-DCC77832388C}"/>
              </a:ext>
            </a:extLst>
          </p:cNvPr>
          <p:cNvSpPr txBox="1">
            <a:spLocks/>
          </p:cNvSpPr>
          <p:nvPr userDrawn="1"/>
        </p:nvSpPr>
        <p:spPr>
          <a:xfrm>
            <a:off x="623392" y="5546310"/>
            <a:ext cx="1924142" cy="99459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ts val="8000"/>
              </a:lnSpc>
              <a:spcBef>
                <a:spcPct val="0"/>
              </a:spcBef>
              <a:buNone/>
              <a:defRPr sz="5200" b="0" i="0" kern="1200">
                <a:solidFill>
                  <a:srgbClr val="5050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1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000" b="0" i="0" kern="1200" dirty="0">
                <a:solidFill>
                  <a:srgbClr val="00B1AD"/>
                </a:solidFill>
                <a:latin typeface="Microsoft YaHei" panose="020B0503020204020204" pitchFamily="34" charset="-122"/>
                <a:ea typeface="Microsoft YaHei Light" panose="020B0502040204020203" pitchFamily="34" charset="-122"/>
                <a:cs typeface="+mj-cs"/>
              </a:rPr>
              <a:t>北京总部</a:t>
            </a:r>
            <a:endParaRPr kumimoji="1" lang="en-US" altLang="zh-CN" sz="1000" b="0" i="0" kern="1200" dirty="0">
              <a:solidFill>
                <a:srgbClr val="00B1AD"/>
              </a:solidFill>
              <a:latin typeface="Microsoft YaHei" panose="020B0503020204020204" pitchFamily="34" charset="-122"/>
              <a:ea typeface="Microsoft YaHei Light" panose="020B0502040204020203" pitchFamily="34" charset="-122"/>
              <a:cs typeface="+mj-cs"/>
            </a:endParaRPr>
          </a:p>
          <a:p>
            <a:pPr marL="0" marR="0" lvl="0" indent="0" algn="l" defTabSz="914400" rtl="0" eaLnBrk="1" fontAlgn="auto" latinLnBrk="0" hangingPunct="1">
              <a:lnSpc>
                <a:spcPts val="1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000" b="0" i="0" kern="1200" dirty="0">
                <a:solidFill>
                  <a:srgbClr val="505050"/>
                </a:solidFill>
                <a:latin typeface="Microsoft YaHei" panose="020B0503020204020204" pitchFamily="34" charset="-122"/>
                <a:ea typeface="Microsoft YaHei Light" panose="020B0502040204020203" pitchFamily="34" charset="-122"/>
                <a:cs typeface="+mj-cs"/>
              </a:rPr>
              <a:t>北京市海淀区上地东路</a:t>
            </a:r>
            <a:r>
              <a:rPr kumimoji="1" lang="en-US" altLang="zh-CN" sz="1000" b="0" i="0" kern="1200" dirty="0">
                <a:solidFill>
                  <a:srgbClr val="505050"/>
                </a:solidFill>
                <a:latin typeface="Microsoft YaHei" panose="020B0503020204020204" pitchFamily="34" charset="-122"/>
                <a:ea typeface="Microsoft YaHei Light" panose="020B0502040204020203" pitchFamily="34" charset="-122"/>
                <a:cs typeface="+mj-cs"/>
              </a:rPr>
              <a:t>35</a:t>
            </a:r>
            <a:r>
              <a:rPr kumimoji="1" lang="zh-CN" altLang="en-US" sz="1000" b="0" i="0" kern="1200" dirty="0">
                <a:solidFill>
                  <a:srgbClr val="505050"/>
                </a:solidFill>
                <a:latin typeface="Microsoft YaHei" panose="020B0503020204020204" pitchFamily="34" charset="-122"/>
                <a:ea typeface="Microsoft YaHei Light" panose="020B0502040204020203" pitchFamily="34" charset="-122"/>
                <a:cs typeface="+mj-cs"/>
              </a:rPr>
              <a:t>号颐泉汇</a:t>
            </a:r>
            <a:r>
              <a:rPr kumimoji="1" lang="en-US" altLang="zh-CN" sz="1000" b="0" i="0" kern="1200" dirty="0">
                <a:solidFill>
                  <a:srgbClr val="505050"/>
                </a:solidFill>
                <a:latin typeface="Microsoft YaHei" panose="020B0503020204020204" pitchFamily="34" charset="-122"/>
                <a:ea typeface="Microsoft YaHei Light" panose="020B0502040204020203" pitchFamily="34" charset="-122"/>
                <a:cs typeface="+mj-cs"/>
              </a:rPr>
              <a:t>C</a:t>
            </a:r>
            <a:r>
              <a:rPr kumimoji="1" lang="zh-CN" altLang="en-US" sz="1000" b="0" i="0" kern="1200" dirty="0">
                <a:solidFill>
                  <a:srgbClr val="505050"/>
                </a:solidFill>
                <a:latin typeface="Microsoft YaHei" panose="020B0503020204020204" pitchFamily="34" charset="-122"/>
                <a:ea typeface="Microsoft YaHei Light" panose="020B0502040204020203" pitchFamily="34" charset="-122"/>
                <a:cs typeface="+mj-cs"/>
              </a:rPr>
              <a:t>座写字楼</a:t>
            </a:r>
            <a:r>
              <a:rPr kumimoji="1" lang="en-US" altLang="zh-CN" sz="1000" b="0" i="0" kern="1200" dirty="0">
                <a:solidFill>
                  <a:srgbClr val="505050"/>
                </a:solidFill>
                <a:latin typeface="Microsoft YaHei" panose="020B0503020204020204" pitchFamily="34" charset="-122"/>
                <a:ea typeface="Microsoft YaHei Light" panose="020B0502040204020203" pitchFamily="34" charset="-122"/>
                <a:cs typeface="+mj-cs"/>
              </a:rPr>
              <a:t>303</a:t>
            </a:r>
            <a:r>
              <a:rPr kumimoji="1" lang="zh-CN" altLang="en-US" sz="1000" b="0" i="0" kern="1200" dirty="0">
                <a:solidFill>
                  <a:srgbClr val="505050"/>
                </a:solidFill>
                <a:latin typeface="Microsoft YaHei" panose="020B0503020204020204" pitchFamily="34" charset="-122"/>
                <a:ea typeface="Microsoft YaHei Light" panose="020B0502040204020203" pitchFamily="34" charset="-122"/>
                <a:cs typeface="+mj-cs"/>
              </a:rPr>
              <a:t>室</a:t>
            </a:r>
            <a:endParaRPr kumimoji="1" lang="en-US" altLang="zh-CN" sz="1000" b="0" i="0" kern="1200" dirty="0">
              <a:solidFill>
                <a:srgbClr val="505050"/>
              </a:solidFill>
              <a:latin typeface="Microsoft YaHei" panose="020B0503020204020204" pitchFamily="34" charset="-122"/>
              <a:ea typeface="Microsoft YaHei Light" panose="020B0502040204020203" pitchFamily="34" charset="-122"/>
              <a:cs typeface="+mj-cs"/>
            </a:endParaRPr>
          </a:p>
          <a:p>
            <a:pPr marL="0" marR="0" lvl="0" indent="0" algn="l" defTabSz="914400" rtl="0" eaLnBrk="1" fontAlgn="auto" latinLnBrk="0" hangingPunct="1">
              <a:lnSpc>
                <a:spcPts val="1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sz="1000" b="0" i="0" kern="1200" dirty="0">
              <a:solidFill>
                <a:srgbClr val="505050"/>
              </a:solidFill>
              <a:latin typeface="Microsoft YaHei" panose="020B0503020204020204" pitchFamily="34" charset="-122"/>
              <a:ea typeface="Microsoft YaHei Light" panose="020B0502040204020203" pitchFamily="34" charset="-122"/>
              <a:cs typeface="+mj-cs"/>
            </a:endParaRPr>
          </a:p>
          <a:p>
            <a:pPr marL="0" marR="0" lvl="0" indent="0" algn="l" defTabSz="914400" rtl="0" eaLnBrk="1" fontAlgn="auto" latinLnBrk="0" hangingPunct="1">
              <a:lnSpc>
                <a:spcPts val="1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sz="1000" b="0" i="0" kern="1200" dirty="0">
              <a:solidFill>
                <a:srgbClr val="505050"/>
              </a:solidFill>
              <a:latin typeface="Microsoft YaHei" panose="020B0503020204020204" pitchFamily="34" charset="-122"/>
              <a:ea typeface="Microsoft YaHei Light" panose="020B0502040204020203" pitchFamily="34" charset="-122"/>
              <a:cs typeface="+mj-cs"/>
            </a:endParaRPr>
          </a:p>
          <a:p>
            <a:pPr marL="0" marR="0" lvl="0" indent="0" algn="l" defTabSz="914400" rtl="0" eaLnBrk="1" fontAlgn="auto" latinLnBrk="0" hangingPunct="1">
              <a:lnSpc>
                <a:spcPts val="1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000" b="0" i="0" dirty="0">
              <a:solidFill>
                <a:srgbClr val="505050"/>
              </a:solidFill>
              <a:latin typeface="+mn-lt"/>
              <a:ea typeface="Microsoft YaHei Light" panose="020B0502040204020203" pitchFamily="34" charset="-122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FE66A390-C4A0-354E-9DC6-2F612E10DD02}"/>
              </a:ext>
            </a:extLst>
          </p:cNvPr>
          <p:cNvSpPr/>
          <p:nvPr userDrawn="1"/>
        </p:nvSpPr>
        <p:spPr>
          <a:xfrm>
            <a:off x="3359696" y="5546310"/>
            <a:ext cx="2016224" cy="10365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000" b="0" i="0" kern="1200" dirty="0">
                <a:solidFill>
                  <a:srgbClr val="00B1AD"/>
                </a:solidFill>
                <a:latin typeface="Microsoft YaHei" panose="020B0503020204020204" pitchFamily="34" charset="-122"/>
                <a:ea typeface="Microsoft YaHei Light" panose="020B0502040204020203" pitchFamily="34" charset="-122"/>
                <a:cs typeface="+mn-cs"/>
              </a:rPr>
              <a:t>上海总部</a:t>
            </a:r>
            <a:endParaRPr kumimoji="1" lang="en-US" altLang="zh-CN" sz="1000" b="0" i="0" kern="1200" dirty="0">
              <a:solidFill>
                <a:srgbClr val="00B1AD"/>
              </a:solidFill>
              <a:latin typeface="Microsoft YaHei" panose="020B0503020204020204" pitchFamily="34" charset="-122"/>
              <a:ea typeface="Microsoft YaHei Light" panose="020B0502040204020203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000" b="0" i="0" kern="1200" dirty="0">
                <a:solidFill>
                  <a:srgbClr val="505050"/>
                </a:solidFill>
                <a:latin typeface="Microsoft YaHei" panose="020B0503020204020204" pitchFamily="34" charset="-122"/>
                <a:ea typeface="Microsoft YaHei Light" panose="020B0502040204020203" pitchFamily="34" charset="-122"/>
                <a:cs typeface="+mn-cs"/>
              </a:rPr>
              <a:t>上海市浦东新区浦东南路</a:t>
            </a:r>
            <a:r>
              <a:rPr kumimoji="1" lang="en-US" altLang="zh-CN" sz="1000" b="0" i="0" kern="1200" dirty="0">
                <a:solidFill>
                  <a:srgbClr val="505050"/>
                </a:solidFill>
                <a:latin typeface="Microsoft YaHei" panose="020B0503020204020204" pitchFamily="34" charset="-122"/>
                <a:ea typeface="Microsoft YaHei Light" panose="020B0502040204020203" pitchFamily="34" charset="-122"/>
                <a:cs typeface="+mn-cs"/>
              </a:rPr>
              <a:t>855</a:t>
            </a:r>
            <a:r>
              <a:rPr kumimoji="1" lang="zh-CN" altLang="en-US" sz="1000" b="0" i="0" kern="1200" dirty="0">
                <a:solidFill>
                  <a:srgbClr val="505050"/>
                </a:solidFill>
                <a:latin typeface="Microsoft YaHei" panose="020B0503020204020204" pitchFamily="34" charset="-122"/>
                <a:ea typeface="Microsoft YaHei Light" panose="020B0502040204020203" pitchFamily="34" charset="-122"/>
                <a:cs typeface="+mn-cs"/>
              </a:rPr>
              <a:t>号世界广场</a:t>
            </a:r>
            <a:r>
              <a:rPr kumimoji="1" lang="en-US" altLang="zh-CN" sz="1000" b="0" i="0" kern="1200" dirty="0">
                <a:solidFill>
                  <a:srgbClr val="505050"/>
                </a:solidFill>
                <a:latin typeface="Microsoft YaHei" panose="020B0503020204020204" pitchFamily="34" charset="-122"/>
                <a:ea typeface="Microsoft YaHei Light" panose="020B0502040204020203" pitchFamily="34" charset="-122"/>
                <a:cs typeface="+mn-cs"/>
              </a:rPr>
              <a:t>27</a:t>
            </a:r>
            <a:r>
              <a:rPr kumimoji="1" lang="zh-CN" altLang="en-US" sz="1000" b="0" i="0" kern="1200" dirty="0">
                <a:solidFill>
                  <a:srgbClr val="505050"/>
                </a:solidFill>
                <a:latin typeface="Microsoft YaHei" panose="020B0503020204020204" pitchFamily="34" charset="-122"/>
                <a:ea typeface="Microsoft YaHei Light" panose="020B0502040204020203" pitchFamily="34" charset="-122"/>
                <a:cs typeface="+mn-cs"/>
              </a:rPr>
              <a:t>楼</a:t>
            </a:r>
            <a:r>
              <a:rPr kumimoji="1" lang="en-US" altLang="zh-CN" sz="1000" b="0" i="0" kern="1200" dirty="0">
                <a:solidFill>
                  <a:srgbClr val="505050"/>
                </a:solidFill>
                <a:latin typeface="Microsoft YaHei" panose="020B0503020204020204" pitchFamily="34" charset="-122"/>
                <a:ea typeface="Microsoft YaHei Light" panose="020B0502040204020203" pitchFamily="34" charset="-122"/>
                <a:cs typeface="+mn-cs"/>
              </a:rPr>
              <a:t>CD</a:t>
            </a:r>
            <a:r>
              <a:rPr kumimoji="1" lang="zh-CN" altLang="en-US" sz="1000" b="0" i="0" kern="1200" dirty="0">
                <a:solidFill>
                  <a:srgbClr val="505050"/>
                </a:solidFill>
                <a:latin typeface="Microsoft YaHei" panose="020B0503020204020204" pitchFamily="34" charset="-122"/>
                <a:ea typeface="Microsoft YaHei Light" panose="020B0502040204020203" pitchFamily="34" charset="-122"/>
                <a:cs typeface="+mn-cs"/>
              </a:rPr>
              <a:t>座</a:t>
            </a:r>
            <a:endParaRPr kumimoji="1" lang="en-US" altLang="zh-CN" sz="1000" b="0" i="0" kern="1200" dirty="0">
              <a:solidFill>
                <a:srgbClr val="505050"/>
              </a:solidFill>
              <a:latin typeface="Microsoft YaHei" panose="020B0503020204020204" pitchFamily="34" charset="-122"/>
              <a:ea typeface="Microsoft YaHei Light" panose="020B0502040204020203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sz="1000" b="0" i="0" kern="1200" dirty="0">
              <a:solidFill>
                <a:srgbClr val="505050"/>
              </a:solidFill>
              <a:latin typeface="Microsoft YaHei" panose="020B0503020204020204" pitchFamily="34" charset="-122"/>
              <a:ea typeface="Microsoft YaHei Light" panose="020B0502040204020203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sz="1000" b="0" i="0" kern="1200" dirty="0">
              <a:solidFill>
                <a:srgbClr val="505050"/>
              </a:solidFill>
              <a:latin typeface="Microsoft YaHei" panose="020B0503020204020204" pitchFamily="34" charset="-122"/>
              <a:ea typeface="Microsoft YaHei Light" panose="020B0502040204020203" pitchFamily="34" charset="-122"/>
              <a:cs typeface="+mn-cs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B6BF232C-C075-9544-9B5D-E9DAC9F9C014}"/>
              </a:ext>
            </a:extLst>
          </p:cNvPr>
          <p:cNvSpPr/>
          <p:nvPr userDrawn="1"/>
        </p:nvSpPr>
        <p:spPr>
          <a:xfrm>
            <a:off x="6096000" y="5551571"/>
            <a:ext cx="2088232" cy="6526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000" b="0" i="0" kern="1200" dirty="0">
                <a:solidFill>
                  <a:srgbClr val="00B1AD"/>
                </a:solidFill>
                <a:latin typeface="Microsoft YaHei" panose="020B0503020204020204" pitchFamily="34" charset="-122"/>
                <a:ea typeface="Microsoft YaHei Light" panose="020B0502040204020203" pitchFamily="34" charset="-122"/>
                <a:cs typeface="+mn-cs"/>
              </a:rPr>
              <a:t>深圳总部</a:t>
            </a:r>
            <a:endParaRPr kumimoji="1" lang="en-US" altLang="zh-CN" sz="1000" b="0" i="0" kern="1200" dirty="0">
              <a:solidFill>
                <a:srgbClr val="00B1AD"/>
              </a:solidFill>
              <a:latin typeface="Microsoft YaHei" panose="020B0503020204020204" pitchFamily="34" charset="-122"/>
              <a:ea typeface="Microsoft YaHei Light" panose="020B0502040204020203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000" b="0" i="0" kern="1200" dirty="0">
                <a:solidFill>
                  <a:srgbClr val="505050"/>
                </a:solidFill>
                <a:latin typeface="Microsoft YaHei" panose="020B0503020204020204" pitchFamily="34" charset="-122"/>
                <a:ea typeface="Microsoft YaHei Light" panose="020B0502040204020203" pitchFamily="34" charset="-122"/>
                <a:cs typeface="+mn-cs"/>
              </a:rPr>
              <a:t>深圳市南山区粤海街道高新南九道深圳湾科技生态园二区</a:t>
            </a:r>
            <a:r>
              <a:rPr kumimoji="1" lang="en-US" altLang="zh-CN" sz="1000" b="0" i="0" kern="1200" dirty="0">
                <a:solidFill>
                  <a:srgbClr val="505050"/>
                </a:solidFill>
                <a:latin typeface="Microsoft YaHei" panose="020B0503020204020204" pitchFamily="34" charset="-122"/>
                <a:ea typeface="Microsoft YaHei Light" panose="020B0502040204020203" pitchFamily="34" charset="-122"/>
                <a:cs typeface="+mn-cs"/>
              </a:rPr>
              <a:t>6</a:t>
            </a:r>
            <a:r>
              <a:rPr kumimoji="1" lang="zh-CN" altLang="en-US" sz="1000" b="0" i="0" kern="1200" dirty="0">
                <a:solidFill>
                  <a:srgbClr val="505050"/>
                </a:solidFill>
                <a:latin typeface="Microsoft YaHei" panose="020B0503020204020204" pitchFamily="34" charset="-122"/>
                <a:ea typeface="Microsoft YaHei Light" panose="020B0502040204020203" pitchFamily="34" charset="-122"/>
                <a:cs typeface="+mn-cs"/>
              </a:rPr>
              <a:t>栋</a:t>
            </a:r>
            <a:r>
              <a:rPr kumimoji="1" lang="en-US" altLang="zh-CN" sz="1000" b="0" i="0" kern="1200" dirty="0">
                <a:solidFill>
                  <a:srgbClr val="505050"/>
                </a:solidFill>
                <a:latin typeface="Microsoft YaHei" panose="020B0503020204020204" pitchFamily="34" charset="-122"/>
                <a:ea typeface="Microsoft YaHei Light" panose="020B0502040204020203" pitchFamily="34" charset="-122"/>
                <a:cs typeface="+mn-cs"/>
              </a:rPr>
              <a:t>502A</a:t>
            </a:r>
          </a:p>
        </p:txBody>
      </p:sp>
      <p:sp>
        <p:nvSpPr>
          <p:cNvPr id="31" name="标题 11">
            <a:extLst>
              <a:ext uri="{FF2B5EF4-FFF2-40B4-BE49-F238E27FC236}">
                <a16:creationId xmlns:a16="http://schemas.microsoft.com/office/drawing/2014/main" id="{1EE07358-114D-0C46-8227-67E3C9FA3971}"/>
              </a:ext>
            </a:extLst>
          </p:cNvPr>
          <p:cNvSpPr txBox="1">
            <a:spLocks/>
          </p:cNvSpPr>
          <p:nvPr userDrawn="1"/>
        </p:nvSpPr>
        <p:spPr>
          <a:xfrm>
            <a:off x="623392" y="4960499"/>
            <a:ext cx="1924142" cy="515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ts val="8000"/>
              </a:lnSpc>
              <a:spcBef>
                <a:spcPct val="0"/>
              </a:spcBef>
              <a:buNone/>
              <a:defRPr sz="5200" b="0" i="0" kern="1200">
                <a:solidFill>
                  <a:srgbClr val="5050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1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000" b="0" i="0" kern="1200" dirty="0">
                <a:solidFill>
                  <a:srgbClr val="00B1AD"/>
                </a:solidFill>
                <a:latin typeface="Microsoft YaHei" panose="020B0503020204020204" pitchFamily="34" charset="-122"/>
                <a:ea typeface="Microsoft YaHei Light" panose="020B0502040204020203" pitchFamily="34" charset="-122"/>
                <a:cs typeface="+mj-cs"/>
              </a:rPr>
              <a:t>商务咨询</a:t>
            </a:r>
            <a:endParaRPr kumimoji="1" lang="en-US" altLang="zh-CN" sz="1000" b="0" i="0" kern="1200" dirty="0">
              <a:solidFill>
                <a:srgbClr val="00B1AD"/>
              </a:solidFill>
              <a:latin typeface="Microsoft YaHei" panose="020B0503020204020204" pitchFamily="34" charset="-122"/>
              <a:ea typeface="Microsoft YaHei Light" panose="020B0502040204020203" pitchFamily="34" charset="-122"/>
              <a:cs typeface="+mj-cs"/>
            </a:endParaRPr>
          </a:p>
          <a:p>
            <a:pPr marL="0" marR="0" lvl="0" indent="0" algn="l" defTabSz="914400" rtl="0" eaLnBrk="1" fontAlgn="auto" latinLnBrk="0" hangingPunct="1">
              <a:lnSpc>
                <a:spcPts val="1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kern="1200" dirty="0">
                <a:solidFill>
                  <a:srgbClr val="50505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+mj-cs"/>
              </a:rPr>
              <a:t>contact@4paradigm.com</a:t>
            </a:r>
          </a:p>
          <a:p>
            <a:pPr marL="0" marR="0" lvl="0" indent="0" algn="l" defTabSz="914400" rtl="0" eaLnBrk="1" fontAlgn="auto" latinLnBrk="0" hangingPunct="1">
              <a:lnSpc>
                <a:spcPts val="1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sz="1000" b="0" i="0" kern="1200" dirty="0">
              <a:solidFill>
                <a:srgbClr val="505050"/>
              </a:solidFill>
              <a:latin typeface="Microsoft YaHei" panose="020B0503020204020204" pitchFamily="34" charset="-122"/>
              <a:ea typeface="Microsoft YaHei Light" panose="020B0502040204020203" pitchFamily="34" charset="-122"/>
              <a:cs typeface="+mj-cs"/>
            </a:endParaRPr>
          </a:p>
          <a:p>
            <a:pPr marL="0" marR="0" lvl="0" indent="0" algn="l" defTabSz="914400" rtl="0" eaLnBrk="1" fontAlgn="auto" latinLnBrk="0" hangingPunct="1">
              <a:lnSpc>
                <a:spcPts val="1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000" b="0" i="0" dirty="0">
              <a:solidFill>
                <a:srgbClr val="505050"/>
              </a:solidFill>
              <a:latin typeface="+mn-lt"/>
              <a:ea typeface="Microsoft YaHei Light" panose="020B0502040204020203" pitchFamily="34" charset="-122"/>
            </a:endParaRPr>
          </a:p>
        </p:txBody>
      </p:sp>
      <p:sp>
        <p:nvSpPr>
          <p:cNvPr id="32" name="标题 11">
            <a:extLst>
              <a:ext uri="{FF2B5EF4-FFF2-40B4-BE49-F238E27FC236}">
                <a16:creationId xmlns:a16="http://schemas.microsoft.com/office/drawing/2014/main" id="{8F9F8ABD-F024-694E-990D-921CD4B09CF0}"/>
              </a:ext>
            </a:extLst>
          </p:cNvPr>
          <p:cNvSpPr txBox="1">
            <a:spLocks/>
          </p:cNvSpPr>
          <p:nvPr userDrawn="1"/>
        </p:nvSpPr>
        <p:spPr>
          <a:xfrm>
            <a:off x="3352738" y="4960499"/>
            <a:ext cx="1924142" cy="515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ts val="8000"/>
              </a:lnSpc>
              <a:spcBef>
                <a:spcPct val="0"/>
              </a:spcBef>
              <a:buNone/>
              <a:defRPr sz="5200" b="0" i="0" kern="1200">
                <a:solidFill>
                  <a:srgbClr val="5050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1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kern="1200" dirty="0">
                <a:solidFill>
                  <a:srgbClr val="00B1AD"/>
                </a:solidFill>
                <a:latin typeface="Microsoft YaHei" panose="020B0503020204020204" pitchFamily="34" charset="-122"/>
                <a:ea typeface="Microsoft YaHei Light" panose="020B0502040204020203" pitchFamily="34" charset="-122"/>
                <a:cs typeface="+mj-cs"/>
              </a:rPr>
              <a:t>TEL</a:t>
            </a:r>
          </a:p>
          <a:p>
            <a:pPr marL="0" marR="0" lvl="0" indent="0" algn="l" defTabSz="914400" rtl="0" eaLnBrk="1" fontAlgn="auto" latinLnBrk="0" hangingPunct="1">
              <a:lnSpc>
                <a:spcPts val="1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kern="1200" dirty="0">
                <a:solidFill>
                  <a:srgbClr val="50505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+mj-cs"/>
              </a:rPr>
              <a:t>010-8278-0800</a:t>
            </a:r>
          </a:p>
          <a:p>
            <a:pPr marL="0" marR="0" lvl="0" indent="0" algn="l" defTabSz="914400" rtl="0" eaLnBrk="1" fontAlgn="auto" latinLnBrk="0" hangingPunct="1">
              <a:lnSpc>
                <a:spcPts val="1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sz="1000" b="0" i="0" kern="1200" dirty="0">
              <a:solidFill>
                <a:srgbClr val="505050"/>
              </a:solidFill>
              <a:latin typeface="Microsoft YaHei" panose="020B0503020204020204" pitchFamily="34" charset="-122"/>
              <a:ea typeface="Microsoft YaHei Light" panose="020B0502040204020203" pitchFamily="34" charset="-122"/>
              <a:cs typeface="+mj-cs"/>
            </a:endParaRPr>
          </a:p>
          <a:p>
            <a:pPr marL="0" marR="0" lvl="0" indent="0" algn="l" defTabSz="914400" rtl="0" eaLnBrk="1" fontAlgn="auto" latinLnBrk="0" hangingPunct="1">
              <a:lnSpc>
                <a:spcPts val="1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000" b="0" i="0" dirty="0">
              <a:solidFill>
                <a:srgbClr val="505050"/>
              </a:solidFill>
              <a:latin typeface="+mn-lt"/>
              <a:ea typeface="Microsoft YaHei Light" panose="020B0502040204020203" pitchFamily="34" charset="-122"/>
            </a:endParaRPr>
          </a:p>
        </p:txBody>
      </p:sp>
      <p:sp>
        <p:nvSpPr>
          <p:cNvPr id="33" name="标题 11">
            <a:extLst>
              <a:ext uri="{FF2B5EF4-FFF2-40B4-BE49-F238E27FC236}">
                <a16:creationId xmlns:a16="http://schemas.microsoft.com/office/drawing/2014/main" id="{54FF43D8-ABDF-2A42-BBED-81EFC2CD0C5D}"/>
              </a:ext>
            </a:extLst>
          </p:cNvPr>
          <p:cNvSpPr txBox="1">
            <a:spLocks/>
          </p:cNvSpPr>
          <p:nvPr userDrawn="1"/>
        </p:nvSpPr>
        <p:spPr>
          <a:xfrm>
            <a:off x="6082083" y="4960499"/>
            <a:ext cx="1924142" cy="515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ts val="8000"/>
              </a:lnSpc>
              <a:spcBef>
                <a:spcPct val="0"/>
              </a:spcBef>
              <a:buNone/>
              <a:defRPr sz="5200" b="0" i="0" kern="1200">
                <a:solidFill>
                  <a:srgbClr val="5050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1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000" b="0" i="0" kern="1200" dirty="0">
                <a:solidFill>
                  <a:srgbClr val="00B1AD"/>
                </a:solidFill>
                <a:latin typeface="Microsoft YaHei" panose="020B0503020204020204" pitchFamily="34" charset="-122"/>
                <a:ea typeface="Microsoft YaHei Light" panose="020B0502040204020203" pitchFamily="34" charset="-122"/>
                <a:cs typeface="+mj-cs"/>
              </a:rPr>
              <a:t>媒体合作</a:t>
            </a:r>
            <a:endParaRPr kumimoji="1" lang="en-US" altLang="zh-CN" sz="1000" b="0" i="0" kern="1200" dirty="0">
              <a:solidFill>
                <a:srgbClr val="00B1AD"/>
              </a:solidFill>
              <a:latin typeface="Microsoft YaHei" panose="020B0503020204020204" pitchFamily="34" charset="-122"/>
              <a:ea typeface="Microsoft YaHei Light" panose="020B0502040204020203" pitchFamily="34" charset="-122"/>
              <a:cs typeface="+mj-cs"/>
            </a:endParaRPr>
          </a:p>
          <a:p>
            <a:pPr marL="0" marR="0" lvl="0" indent="0" algn="l" defTabSz="914400" rtl="0" eaLnBrk="1" fontAlgn="auto" latinLnBrk="0" hangingPunct="1">
              <a:lnSpc>
                <a:spcPts val="1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kern="1200" dirty="0">
                <a:solidFill>
                  <a:srgbClr val="50505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+mj-cs"/>
              </a:rPr>
              <a:t>pr@4paradigm.com</a:t>
            </a:r>
          </a:p>
          <a:p>
            <a:pPr marL="0" marR="0" lvl="0" indent="0" algn="l" defTabSz="914400" rtl="0" eaLnBrk="1" fontAlgn="auto" latinLnBrk="0" hangingPunct="1">
              <a:lnSpc>
                <a:spcPts val="1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000" b="0" i="0" dirty="0">
              <a:solidFill>
                <a:srgbClr val="505050"/>
              </a:solidFill>
              <a:latin typeface="+mn-lt"/>
              <a:ea typeface="Microsoft YaHei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538110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白色线条版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>
            <a:extLst>
              <a:ext uri="{FF2B5EF4-FFF2-40B4-BE49-F238E27FC236}">
                <a16:creationId xmlns:a16="http://schemas.microsoft.com/office/drawing/2014/main" id="{FD318D70-7183-3D46-9296-90366A6AE96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4991" y="620688"/>
            <a:ext cx="5484861" cy="2808312"/>
          </a:xfrm>
          <a:prstGeom prst="rect">
            <a:avLst/>
          </a:prstGeom>
        </p:spPr>
        <p:txBody>
          <a:bodyPr/>
          <a:lstStyle>
            <a:lvl1pPr>
              <a:lnSpc>
                <a:spcPts val="7000"/>
              </a:lnSpc>
              <a:defRPr sz="5200" b="0" i="0">
                <a:solidFill>
                  <a:srgbClr val="50505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r>
              <a:rPr kumimoji="1" lang="zh-CN" altLang="en-US" dirty="0"/>
              <a:t>第四范式先知</a:t>
            </a:r>
            <a:br>
              <a:rPr kumimoji="1" lang="en-US" altLang="zh-CN" dirty="0"/>
            </a:br>
            <a:r>
              <a:rPr kumimoji="1" lang="en-US" altLang="zh-CN" dirty="0"/>
              <a:t>PPT</a:t>
            </a:r>
            <a:r>
              <a:rPr kumimoji="1" lang="zh-CN" altLang="en-US" dirty="0"/>
              <a:t>文档</a:t>
            </a:r>
            <a:br>
              <a:rPr kumimoji="1" lang="en-US" altLang="zh-CN" dirty="0"/>
            </a:br>
            <a:r>
              <a:rPr kumimoji="1" lang="zh-CN" altLang="en-US" dirty="0"/>
              <a:t>设计</a:t>
            </a:r>
            <a:br>
              <a:rPr kumimoji="1" lang="en-US" altLang="zh-CN" dirty="0"/>
            </a:br>
            <a:endParaRPr kumimoji="1" lang="zh-CN" altLang="en-US" dirty="0"/>
          </a:p>
        </p:txBody>
      </p:sp>
      <p:sp>
        <p:nvSpPr>
          <p:cNvPr id="14" name="标题 11">
            <a:extLst>
              <a:ext uri="{FF2B5EF4-FFF2-40B4-BE49-F238E27FC236}">
                <a16:creationId xmlns:a16="http://schemas.microsoft.com/office/drawing/2014/main" id="{8EC9B65B-1ADE-3243-A484-5BABEE8DB599}"/>
              </a:ext>
            </a:extLst>
          </p:cNvPr>
          <p:cNvSpPr txBox="1">
            <a:spLocks/>
          </p:cNvSpPr>
          <p:nvPr userDrawn="1"/>
        </p:nvSpPr>
        <p:spPr>
          <a:xfrm>
            <a:off x="551384" y="5805264"/>
            <a:ext cx="5472608" cy="41871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ts val="8000"/>
              </a:lnSpc>
              <a:spcBef>
                <a:spcPct val="0"/>
              </a:spcBef>
              <a:buNone/>
              <a:defRPr sz="5200" b="0" i="0" kern="1200">
                <a:solidFill>
                  <a:srgbClr val="5050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1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000" b="0" i="0" kern="1200" dirty="0">
                <a:solidFill>
                  <a:srgbClr val="00B1AD"/>
                </a:solidFill>
                <a:latin typeface="Microsoft YaHei" panose="020B0503020204020204" pitchFamily="34" charset="-122"/>
                <a:ea typeface="Microsoft YaHei Light" panose="020B0502040204020203" pitchFamily="34" charset="-122"/>
                <a:cs typeface="+mj-cs"/>
              </a:rPr>
              <a:t>第四范式（北京）技术有限公司</a:t>
            </a:r>
          </a:p>
          <a:p>
            <a:pPr>
              <a:lnSpc>
                <a:spcPts val="1500"/>
              </a:lnSpc>
            </a:pPr>
            <a:r>
              <a:rPr kumimoji="1" lang="en" altLang="zh-CN" sz="1000" b="0" i="0" dirty="0">
                <a:solidFill>
                  <a:srgbClr val="00B1AD"/>
                </a:solidFill>
                <a:latin typeface="+mn-lt"/>
                <a:ea typeface="Microsoft YaHei Light" panose="020B0502040204020203" pitchFamily="34" charset="-122"/>
              </a:rPr>
              <a:t>Copyright ©201</a:t>
            </a:r>
            <a:r>
              <a:rPr kumimoji="1" lang="en-US" altLang="zh-CN" sz="1000" b="0" i="0" dirty="0">
                <a:solidFill>
                  <a:srgbClr val="00B1AD"/>
                </a:solidFill>
                <a:latin typeface="+mn-lt"/>
                <a:ea typeface="Microsoft YaHei Light" panose="020B0502040204020203" pitchFamily="34" charset="-122"/>
              </a:rPr>
              <a:t>8</a:t>
            </a:r>
            <a:r>
              <a:rPr kumimoji="1" lang="en" altLang="zh-CN" sz="1000" b="0" i="0" dirty="0">
                <a:solidFill>
                  <a:srgbClr val="00B1AD"/>
                </a:solidFill>
                <a:latin typeface="+mn-lt"/>
                <a:ea typeface="Microsoft YaHei Light" panose="020B0502040204020203" pitchFamily="34" charset="-122"/>
              </a:rPr>
              <a:t> 4Paradigm All Rights Reserved</a:t>
            </a:r>
            <a:r>
              <a:rPr kumimoji="1" lang="en-US" altLang="zh-CN" sz="1000" b="0" i="0" dirty="0">
                <a:solidFill>
                  <a:srgbClr val="00B1AD"/>
                </a:solidFill>
                <a:latin typeface="+mn-lt"/>
                <a:ea typeface="Microsoft YaHei Light" panose="020B0502040204020203" pitchFamily="34" charset="-122"/>
              </a:rPr>
              <a:t>.</a:t>
            </a:r>
            <a:endParaRPr kumimoji="1" lang="en" altLang="zh-CN" sz="1000" b="0" i="0" dirty="0">
              <a:solidFill>
                <a:srgbClr val="00B1AD"/>
              </a:solidFill>
              <a:latin typeface="+mn-lt"/>
              <a:ea typeface="Microsoft YaHei Light" panose="020B0502040204020203" pitchFamily="34" charset="-122"/>
            </a:endParaRPr>
          </a:p>
          <a:p>
            <a:pPr>
              <a:lnSpc>
                <a:spcPts val="1500"/>
              </a:lnSpc>
            </a:pPr>
            <a:endParaRPr kumimoji="1" lang="zh-CN" altLang="en-US" sz="1000" b="0" i="0" dirty="0">
              <a:solidFill>
                <a:srgbClr val="00B1AD"/>
              </a:solidFill>
              <a:latin typeface="+mn-lt"/>
              <a:ea typeface="Microsoft YaHei Light" panose="020B0502040204020203" pitchFamily="34" charset="-122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4E031CA5-7D4C-C843-991D-17E387464C2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912424" y="5121274"/>
            <a:ext cx="1708118" cy="1708118"/>
          </a:xfrm>
          <a:prstGeom prst="rect">
            <a:avLst/>
          </a:prstGeom>
        </p:spPr>
      </p:pic>
      <p:sp>
        <p:nvSpPr>
          <p:cNvPr id="25" name="内容占位符 24">
            <a:extLst>
              <a:ext uri="{FF2B5EF4-FFF2-40B4-BE49-F238E27FC236}">
                <a16:creationId xmlns:a16="http://schemas.microsoft.com/office/drawing/2014/main" id="{6BC93F14-0E65-FB4B-95C2-6A59C77B78C5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41675" y="4437112"/>
            <a:ext cx="5478178" cy="10802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>
                <a:solidFill>
                  <a:srgbClr val="50505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r>
              <a:rPr kumimoji="1" lang="zh-CN" altLang="en-US" dirty="0"/>
              <a:t>演讲人</a:t>
            </a:r>
            <a:endParaRPr kumimoji="1" lang="en-US" altLang="zh-CN" dirty="0"/>
          </a:p>
          <a:p>
            <a:r>
              <a:rPr kumimoji="1" lang="zh-CN" altLang="en-US" dirty="0"/>
              <a:t>时间</a:t>
            </a:r>
          </a:p>
        </p:txBody>
      </p:sp>
      <p:sp>
        <p:nvSpPr>
          <p:cNvPr id="29" name="文本占位符 28">
            <a:extLst>
              <a:ext uri="{FF2B5EF4-FFF2-40B4-BE49-F238E27FC236}">
                <a16:creationId xmlns:a16="http://schemas.microsoft.com/office/drawing/2014/main" id="{CC0C3185-3521-DE42-9707-C2A0A34BFAB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04783" y="620713"/>
            <a:ext cx="2663825" cy="6477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400" b="0" i="0">
                <a:solidFill>
                  <a:srgbClr val="00B1AD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r>
              <a:rPr kumimoji="1" lang="en-US" altLang="zh-CN" dirty="0"/>
              <a:t>Vol.2.4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9154378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尾页深灰色版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1">
            <a:extLst>
              <a:ext uri="{FF2B5EF4-FFF2-40B4-BE49-F238E27FC236}">
                <a16:creationId xmlns:a16="http://schemas.microsoft.com/office/drawing/2014/main" id="{5F074141-DC2D-2D4A-8FAB-0ACD14F8F8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392" y="1916832"/>
            <a:ext cx="4320480" cy="970385"/>
          </a:xfrm>
          <a:prstGeom prst="rect">
            <a:avLst/>
          </a:prstGeom>
        </p:spPr>
        <p:txBody>
          <a:bodyPr/>
          <a:lstStyle>
            <a:lvl1pPr>
              <a:lnSpc>
                <a:spcPts val="8000"/>
              </a:lnSpc>
              <a:defRPr sz="6000" b="0" i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r>
              <a:rPr kumimoji="1" lang="en-US" altLang="zh-CN" dirty="0"/>
              <a:t>Thanks.</a:t>
            </a:r>
            <a:endParaRPr kumimoji="1" lang="zh-CN" altLang="en-US" dirty="0"/>
          </a:p>
        </p:txBody>
      </p:sp>
      <p:sp>
        <p:nvSpPr>
          <p:cNvPr id="11" name="标题 11">
            <a:extLst>
              <a:ext uri="{FF2B5EF4-FFF2-40B4-BE49-F238E27FC236}">
                <a16:creationId xmlns:a16="http://schemas.microsoft.com/office/drawing/2014/main" id="{8D99D6D9-2536-3540-9138-07C559AD8447}"/>
              </a:ext>
            </a:extLst>
          </p:cNvPr>
          <p:cNvSpPr txBox="1">
            <a:spLocks/>
          </p:cNvSpPr>
          <p:nvPr userDrawn="1"/>
        </p:nvSpPr>
        <p:spPr>
          <a:xfrm>
            <a:off x="623392" y="2564904"/>
            <a:ext cx="4534138" cy="90182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ts val="8000"/>
              </a:lnSpc>
              <a:spcBef>
                <a:spcPct val="0"/>
              </a:spcBef>
              <a:buNone/>
              <a:defRPr sz="10000" b="0" i="0" kern="1200">
                <a:solidFill>
                  <a:srgbClr val="50505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+mj-cs"/>
              </a:defRPr>
            </a:lvl1pPr>
          </a:lstStyle>
          <a:p>
            <a:r>
              <a:rPr kumimoji="1" lang="en-US" altLang="zh-CN" sz="2800" dirty="0">
                <a:solidFill>
                  <a:srgbClr val="10ADAD"/>
                </a:solidFill>
              </a:rPr>
              <a:t>AI</a:t>
            </a:r>
            <a:r>
              <a:rPr kumimoji="1" lang="zh-CN" altLang="en-US" sz="2800" dirty="0">
                <a:solidFill>
                  <a:srgbClr val="10ADAD"/>
                </a:solidFill>
              </a:rPr>
              <a:t> </a:t>
            </a:r>
            <a:r>
              <a:rPr kumimoji="1" lang="en-US" altLang="zh-CN" sz="2800" dirty="0">
                <a:solidFill>
                  <a:srgbClr val="10ADAD"/>
                </a:solidFill>
              </a:rPr>
              <a:t>for</a:t>
            </a:r>
            <a:r>
              <a:rPr kumimoji="1" lang="zh-CN" altLang="en-US" sz="2800" dirty="0">
                <a:solidFill>
                  <a:srgbClr val="10ADAD"/>
                </a:solidFill>
              </a:rPr>
              <a:t> </a:t>
            </a:r>
            <a:r>
              <a:rPr kumimoji="1" lang="en-US" altLang="zh-CN" sz="2800" dirty="0">
                <a:solidFill>
                  <a:srgbClr val="10ADAD"/>
                </a:solidFill>
              </a:rPr>
              <a:t>everyone.</a:t>
            </a:r>
            <a:endParaRPr kumimoji="1" lang="zh-CN" altLang="en-US" sz="2800" dirty="0">
              <a:solidFill>
                <a:srgbClr val="10ADAD"/>
              </a:solidFill>
            </a:endParaRPr>
          </a:p>
        </p:txBody>
      </p:sp>
      <p:sp>
        <p:nvSpPr>
          <p:cNvPr id="12" name="标题 11">
            <a:extLst>
              <a:ext uri="{FF2B5EF4-FFF2-40B4-BE49-F238E27FC236}">
                <a16:creationId xmlns:a16="http://schemas.microsoft.com/office/drawing/2014/main" id="{EC2DD48A-85E6-F744-898A-C7F421577CEA}"/>
              </a:ext>
            </a:extLst>
          </p:cNvPr>
          <p:cNvSpPr txBox="1">
            <a:spLocks/>
          </p:cNvSpPr>
          <p:nvPr userDrawn="1"/>
        </p:nvSpPr>
        <p:spPr>
          <a:xfrm>
            <a:off x="8760296" y="624670"/>
            <a:ext cx="5472608" cy="41871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ts val="8000"/>
              </a:lnSpc>
              <a:spcBef>
                <a:spcPct val="0"/>
              </a:spcBef>
              <a:buNone/>
              <a:defRPr sz="5200" b="0" i="0" kern="1200">
                <a:solidFill>
                  <a:srgbClr val="5050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1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000" b="0" i="0" kern="1200" dirty="0">
                <a:solidFill>
                  <a:schemeClr val="bg1">
                    <a:lumMod val="85000"/>
                  </a:schemeClr>
                </a:solidFill>
                <a:latin typeface="Microsoft YaHei" panose="020B0503020204020204" pitchFamily="34" charset="-122"/>
                <a:ea typeface="Microsoft YaHei Light" panose="020B0502040204020203" pitchFamily="34" charset="-122"/>
                <a:cs typeface="+mj-cs"/>
              </a:rPr>
              <a:t>第四范式（北京）技术有限公司</a:t>
            </a:r>
          </a:p>
          <a:p>
            <a:pPr>
              <a:lnSpc>
                <a:spcPts val="1500"/>
              </a:lnSpc>
            </a:pPr>
            <a:r>
              <a:rPr kumimoji="1" lang="en" altLang="zh-CN" sz="1000" b="0" i="0" dirty="0">
                <a:solidFill>
                  <a:schemeClr val="bg1">
                    <a:lumMod val="85000"/>
                  </a:schemeClr>
                </a:solidFill>
                <a:latin typeface="+mn-lt"/>
                <a:ea typeface="Microsoft YaHei Light" panose="020B0502040204020203" pitchFamily="34" charset="-122"/>
              </a:rPr>
              <a:t>Copyright ©201</a:t>
            </a:r>
            <a:r>
              <a:rPr kumimoji="1" lang="en-US" altLang="zh-CN" sz="1000" b="0" i="0" dirty="0">
                <a:solidFill>
                  <a:schemeClr val="bg1">
                    <a:lumMod val="85000"/>
                  </a:schemeClr>
                </a:solidFill>
                <a:latin typeface="+mn-lt"/>
                <a:ea typeface="Microsoft YaHei Light" panose="020B0502040204020203" pitchFamily="34" charset="-122"/>
              </a:rPr>
              <a:t>8</a:t>
            </a:r>
            <a:r>
              <a:rPr kumimoji="1" lang="en" altLang="zh-CN" sz="1000" b="0" i="0" dirty="0">
                <a:solidFill>
                  <a:schemeClr val="bg1">
                    <a:lumMod val="85000"/>
                  </a:schemeClr>
                </a:solidFill>
                <a:latin typeface="+mn-lt"/>
                <a:ea typeface="Microsoft YaHei Light" panose="020B0502040204020203" pitchFamily="34" charset="-122"/>
              </a:rPr>
              <a:t> 4Paradigm All Rights Reserved</a:t>
            </a:r>
            <a:r>
              <a:rPr kumimoji="1" lang="en-US" altLang="zh-CN" sz="1000" b="0" i="0" dirty="0">
                <a:solidFill>
                  <a:schemeClr val="bg1">
                    <a:lumMod val="85000"/>
                  </a:schemeClr>
                </a:solidFill>
                <a:latin typeface="+mn-lt"/>
                <a:ea typeface="Microsoft YaHei Light" panose="020B0502040204020203" pitchFamily="34" charset="-122"/>
              </a:rPr>
              <a:t>.</a:t>
            </a:r>
            <a:endParaRPr kumimoji="1" lang="en" altLang="zh-CN" sz="1000" b="0" i="0" dirty="0">
              <a:solidFill>
                <a:schemeClr val="bg1">
                  <a:lumMod val="85000"/>
                </a:schemeClr>
              </a:solidFill>
              <a:latin typeface="+mn-lt"/>
              <a:ea typeface="Microsoft YaHei Light" panose="020B0502040204020203" pitchFamily="34" charset="-122"/>
            </a:endParaRPr>
          </a:p>
          <a:p>
            <a:pPr>
              <a:lnSpc>
                <a:spcPts val="1500"/>
              </a:lnSpc>
            </a:pPr>
            <a:endParaRPr kumimoji="1" lang="zh-CN" altLang="en-US" sz="1000" b="0" i="0" dirty="0">
              <a:solidFill>
                <a:schemeClr val="bg1">
                  <a:lumMod val="85000"/>
                </a:schemeClr>
              </a:solidFill>
              <a:latin typeface="+mn-lt"/>
              <a:ea typeface="Microsoft YaHei Light" panose="020B0502040204020203" pitchFamily="34" charset="-122"/>
            </a:endParaRPr>
          </a:p>
        </p:txBody>
      </p:sp>
      <p:pic>
        <p:nvPicPr>
          <p:cNvPr id="6" name="图片 8">
            <a:extLst>
              <a:ext uri="{FF2B5EF4-FFF2-40B4-BE49-F238E27FC236}">
                <a16:creationId xmlns:a16="http://schemas.microsoft.com/office/drawing/2014/main" id="{9E4951C9-7D3E-7142-B1E3-678126F67B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12424" y="4767011"/>
            <a:ext cx="1708118" cy="2416644"/>
          </a:xfrm>
          <a:prstGeom prst="rect">
            <a:avLst/>
          </a:prstGeom>
        </p:spPr>
      </p:pic>
      <p:sp>
        <p:nvSpPr>
          <p:cNvPr id="7" name="标题 11">
            <a:extLst>
              <a:ext uri="{FF2B5EF4-FFF2-40B4-BE49-F238E27FC236}">
                <a16:creationId xmlns:a16="http://schemas.microsoft.com/office/drawing/2014/main" id="{B892F1B4-F0B5-7E47-953A-795CB1743E46}"/>
              </a:ext>
            </a:extLst>
          </p:cNvPr>
          <p:cNvSpPr txBox="1">
            <a:spLocks/>
          </p:cNvSpPr>
          <p:nvPr userDrawn="1"/>
        </p:nvSpPr>
        <p:spPr>
          <a:xfrm>
            <a:off x="623392" y="5546310"/>
            <a:ext cx="1924142" cy="99459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ts val="8000"/>
              </a:lnSpc>
              <a:spcBef>
                <a:spcPct val="0"/>
              </a:spcBef>
              <a:buNone/>
              <a:defRPr sz="5200" b="0" i="0" kern="1200">
                <a:solidFill>
                  <a:srgbClr val="5050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1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000" b="0" i="0" kern="1200" dirty="0">
                <a:solidFill>
                  <a:srgbClr val="00B1AD"/>
                </a:solidFill>
                <a:latin typeface="Microsoft YaHei" panose="020B0503020204020204" pitchFamily="34" charset="-122"/>
                <a:ea typeface="Microsoft YaHei Light" panose="020B0502040204020203" pitchFamily="34" charset="-122"/>
                <a:cs typeface="+mj-cs"/>
              </a:rPr>
              <a:t>北京总部</a:t>
            </a:r>
            <a:endParaRPr kumimoji="1" lang="en-US" altLang="zh-CN" sz="1000" b="0" i="0" kern="1200" dirty="0">
              <a:solidFill>
                <a:srgbClr val="00B1AD"/>
              </a:solidFill>
              <a:latin typeface="Microsoft YaHei" panose="020B0503020204020204" pitchFamily="34" charset="-122"/>
              <a:ea typeface="Microsoft YaHei Light" panose="020B0502040204020203" pitchFamily="34" charset="-122"/>
              <a:cs typeface="+mj-cs"/>
            </a:endParaRPr>
          </a:p>
          <a:p>
            <a:pPr marL="0" marR="0" lvl="0" indent="0" algn="l" defTabSz="914400" rtl="0" eaLnBrk="1" fontAlgn="auto" latinLnBrk="0" hangingPunct="1">
              <a:lnSpc>
                <a:spcPts val="1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000" b="0" i="0" kern="1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 Light" panose="020B0502040204020203" pitchFamily="34" charset="-122"/>
                <a:cs typeface="+mj-cs"/>
              </a:rPr>
              <a:t>北京市海淀区上地东路</a:t>
            </a:r>
            <a:r>
              <a:rPr kumimoji="1" lang="en-US" altLang="zh-CN" sz="1000" b="0" i="0" kern="1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 Light" panose="020B0502040204020203" pitchFamily="34" charset="-122"/>
                <a:cs typeface="+mj-cs"/>
              </a:rPr>
              <a:t>35</a:t>
            </a:r>
            <a:r>
              <a:rPr kumimoji="1" lang="zh-CN" altLang="en-US" sz="1000" b="0" i="0" kern="1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 Light" panose="020B0502040204020203" pitchFamily="34" charset="-122"/>
                <a:cs typeface="+mj-cs"/>
              </a:rPr>
              <a:t>号颐泉汇</a:t>
            </a:r>
            <a:r>
              <a:rPr kumimoji="1" lang="en-US" altLang="zh-CN" sz="1000" b="0" i="0" kern="1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 Light" panose="020B0502040204020203" pitchFamily="34" charset="-122"/>
                <a:cs typeface="+mj-cs"/>
              </a:rPr>
              <a:t>C</a:t>
            </a:r>
            <a:r>
              <a:rPr kumimoji="1" lang="zh-CN" altLang="en-US" sz="1000" b="0" i="0" kern="1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 Light" panose="020B0502040204020203" pitchFamily="34" charset="-122"/>
                <a:cs typeface="+mj-cs"/>
              </a:rPr>
              <a:t>座写字楼</a:t>
            </a:r>
            <a:r>
              <a:rPr kumimoji="1" lang="en-US" altLang="zh-CN" sz="1000" b="0" i="0" kern="1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 Light" panose="020B0502040204020203" pitchFamily="34" charset="-122"/>
                <a:cs typeface="+mj-cs"/>
              </a:rPr>
              <a:t>303</a:t>
            </a:r>
            <a:r>
              <a:rPr kumimoji="1" lang="zh-CN" altLang="en-US" sz="1000" b="0" i="0" kern="1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 Light" panose="020B0502040204020203" pitchFamily="34" charset="-122"/>
                <a:cs typeface="+mj-cs"/>
              </a:rPr>
              <a:t>室</a:t>
            </a:r>
            <a:endParaRPr kumimoji="1" lang="en-US" altLang="zh-CN" sz="1000" b="0" i="0" kern="1200" dirty="0">
              <a:solidFill>
                <a:schemeClr val="bg1"/>
              </a:solidFill>
              <a:latin typeface="Microsoft YaHei" panose="020B0503020204020204" pitchFamily="34" charset="-122"/>
              <a:ea typeface="Microsoft YaHei Light" panose="020B0502040204020203" pitchFamily="34" charset="-122"/>
              <a:cs typeface="+mj-cs"/>
            </a:endParaRPr>
          </a:p>
          <a:p>
            <a:pPr marL="0" marR="0" lvl="0" indent="0" algn="l" defTabSz="914400" rtl="0" eaLnBrk="1" fontAlgn="auto" latinLnBrk="0" hangingPunct="1">
              <a:lnSpc>
                <a:spcPts val="1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sz="1000" b="0" i="0" kern="1200" dirty="0">
              <a:solidFill>
                <a:schemeClr val="bg1"/>
              </a:solidFill>
              <a:latin typeface="Microsoft YaHei" panose="020B0503020204020204" pitchFamily="34" charset="-122"/>
              <a:ea typeface="Microsoft YaHei Light" panose="020B0502040204020203" pitchFamily="34" charset="-122"/>
              <a:cs typeface="+mj-cs"/>
            </a:endParaRPr>
          </a:p>
          <a:p>
            <a:pPr marL="0" marR="0" lvl="0" indent="0" algn="l" defTabSz="914400" rtl="0" eaLnBrk="1" fontAlgn="auto" latinLnBrk="0" hangingPunct="1">
              <a:lnSpc>
                <a:spcPts val="1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sz="1000" b="0" i="0" kern="1200" dirty="0">
              <a:solidFill>
                <a:schemeClr val="bg1"/>
              </a:solidFill>
              <a:latin typeface="Microsoft YaHei" panose="020B0503020204020204" pitchFamily="34" charset="-122"/>
              <a:ea typeface="Microsoft YaHei Light" panose="020B0502040204020203" pitchFamily="34" charset="-122"/>
              <a:cs typeface="+mj-cs"/>
            </a:endParaRPr>
          </a:p>
          <a:p>
            <a:pPr marL="0" marR="0" lvl="0" indent="0" algn="l" defTabSz="914400" rtl="0" eaLnBrk="1" fontAlgn="auto" latinLnBrk="0" hangingPunct="1">
              <a:lnSpc>
                <a:spcPts val="1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000" b="0" i="0" dirty="0">
              <a:solidFill>
                <a:schemeClr val="bg1"/>
              </a:solidFill>
              <a:latin typeface="+mn-lt"/>
              <a:ea typeface="Microsoft YaHei Light" panose="020B0502040204020203" pitchFamily="34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38087CBA-57A5-E449-AE77-CB211FBACBF0}"/>
              </a:ext>
            </a:extLst>
          </p:cNvPr>
          <p:cNvSpPr/>
          <p:nvPr userDrawn="1"/>
        </p:nvSpPr>
        <p:spPr>
          <a:xfrm>
            <a:off x="3359696" y="5546310"/>
            <a:ext cx="2016224" cy="10365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000" b="0" i="0" kern="1200" dirty="0">
                <a:solidFill>
                  <a:srgbClr val="00B1AD"/>
                </a:solidFill>
                <a:latin typeface="Microsoft YaHei" panose="020B0503020204020204" pitchFamily="34" charset="-122"/>
                <a:ea typeface="Microsoft YaHei Light" panose="020B0502040204020203" pitchFamily="34" charset="-122"/>
                <a:cs typeface="+mn-cs"/>
              </a:rPr>
              <a:t>上海总部</a:t>
            </a:r>
            <a:endParaRPr kumimoji="1" lang="en-US" altLang="zh-CN" sz="1000" b="0" i="0" kern="1200" dirty="0">
              <a:solidFill>
                <a:srgbClr val="00B1AD"/>
              </a:solidFill>
              <a:latin typeface="Microsoft YaHei" panose="020B0503020204020204" pitchFamily="34" charset="-122"/>
              <a:ea typeface="Microsoft YaHei Light" panose="020B0502040204020203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000" b="0" i="0" kern="1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 Light" panose="020B0502040204020203" pitchFamily="34" charset="-122"/>
                <a:cs typeface="+mn-cs"/>
              </a:rPr>
              <a:t>上海市浦东新区浦东南路</a:t>
            </a:r>
            <a:r>
              <a:rPr kumimoji="1" lang="en-US" altLang="zh-CN" sz="1000" b="0" i="0" kern="1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 Light" panose="020B0502040204020203" pitchFamily="34" charset="-122"/>
                <a:cs typeface="+mn-cs"/>
              </a:rPr>
              <a:t>855</a:t>
            </a:r>
            <a:r>
              <a:rPr kumimoji="1" lang="zh-CN" altLang="en-US" sz="1000" b="0" i="0" kern="1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 Light" panose="020B0502040204020203" pitchFamily="34" charset="-122"/>
                <a:cs typeface="+mn-cs"/>
              </a:rPr>
              <a:t>号世界广场</a:t>
            </a:r>
            <a:r>
              <a:rPr kumimoji="1" lang="en-US" altLang="zh-CN" sz="1000" b="0" i="0" kern="1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 Light" panose="020B0502040204020203" pitchFamily="34" charset="-122"/>
                <a:cs typeface="+mn-cs"/>
              </a:rPr>
              <a:t>27</a:t>
            </a:r>
            <a:r>
              <a:rPr kumimoji="1" lang="zh-CN" altLang="en-US" sz="1000" b="0" i="0" kern="1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 Light" panose="020B0502040204020203" pitchFamily="34" charset="-122"/>
                <a:cs typeface="+mn-cs"/>
              </a:rPr>
              <a:t>楼</a:t>
            </a:r>
            <a:r>
              <a:rPr kumimoji="1" lang="en-US" altLang="zh-CN" sz="1000" b="0" i="0" kern="1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 Light" panose="020B0502040204020203" pitchFamily="34" charset="-122"/>
                <a:cs typeface="+mn-cs"/>
              </a:rPr>
              <a:t>CD</a:t>
            </a:r>
            <a:r>
              <a:rPr kumimoji="1" lang="zh-CN" altLang="en-US" sz="1000" b="0" i="0" kern="1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 Light" panose="020B0502040204020203" pitchFamily="34" charset="-122"/>
                <a:cs typeface="+mn-cs"/>
              </a:rPr>
              <a:t>座</a:t>
            </a:r>
            <a:endParaRPr kumimoji="1" lang="en-US" altLang="zh-CN" sz="1000" b="0" i="0" kern="1200" dirty="0">
              <a:solidFill>
                <a:schemeClr val="bg1"/>
              </a:solidFill>
              <a:latin typeface="Microsoft YaHei" panose="020B0503020204020204" pitchFamily="34" charset="-122"/>
              <a:ea typeface="Microsoft YaHei Light" panose="020B0502040204020203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sz="1000" b="0" i="0" kern="1200" dirty="0">
              <a:solidFill>
                <a:schemeClr val="bg1"/>
              </a:solidFill>
              <a:latin typeface="Microsoft YaHei" panose="020B0503020204020204" pitchFamily="34" charset="-122"/>
              <a:ea typeface="Microsoft YaHei Light" panose="020B0502040204020203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sz="1000" b="0" i="0" kern="1200" dirty="0">
              <a:solidFill>
                <a:schemeClr val="bg1"/>
              </a:solidFill>
              <a:latin typeface="Microsoft YaHei" panose="020B0503020204020204" pitchFamily="34" charset="-122"/>
              <a:ea typeface="Microsoft YaHei Light" panose="020B0502040204020203" pitchFamily="34" charset="-122"/>
              <a:cs typeface="+mn-cs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BFF144E3-7042-AB41-9D4A-F677571B0368}"/>
              </a:ext>
            </a:extLst>
          </p:cNvPr>
          <p:cNvSpPr/>
          <p:nvPr userDrawn="1"/>
        </p:nvSpPr>
        <p:spPr>
          <a:xfrm>
            <a:off x="6096000" y="5551571"/>
            <a:ext cx="2088232" cy="6526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000" b="0" i="0" kern="1200" dirty="0">
                <a:solidFill>
                  <a:srgbClr val="00B1AD"/>
                </a:solidFill>
                <a:latin typeface="Microsoft YaHei" panose="020B0503020204020204" pitchFamily="34" charset="-122"/>
                <a:ea typeface="Microsoft YaHei Light" panose="020B0502040204020203" pitchFamily="34" charset="-122"/>
                <a:cs typeface="+mn-cs"/>
              </a:rPr>
              <a:t>深圳总部</a:t>
            </a:r>
            <a:endParaRPr kumimoji="1" lang="en-US" altLang="zh-CN" sz="1000" b="0" i="0" kern="1200" dirty="0">
              <a:solidFill>
                <a:srgbClr val="00B1AD"/>
              </a:solidFill>
              <a:latin typeface="Microsoft YaHei" panose="020B0503020204020204" pitchFamily="34" charset="-122"/>
              <a:ea typeface="Microsoft YaHei Light" panose="020B0502040204020203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000" b="0" i="0" kern="1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 Light" panose="020B0502040204020203" pitchFamily="34" charset="-122"/>
                <a:cs typeface="+mn-cs"/>
              </a:rPr>
              <a:t>深圳市南山区粤海街道高新南九道深圳湾科技生态园二区</a:t>
            </a:r>
            <a:r>
              <a:rPr kumimoji="1" lang="en-US" altLang="zh-CN" sz="1000" b="0" i="0" kern="1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 Light" panose="020B0502040204020203" pitchFamily="34" charset="-122"/>
                <a:cs typeface="+mn-cs"/>
              </a:rPr>
              <a:t>6</a:t>
            </a:r>
            <a:r>
              <a:rPr kumimoji="1" lang="zh-CN" altLang="en-US" sz="1000" b="0" i="0" kern="1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 Light" panose="020B0502040204020203" pitchFamily="34" charset="-122"/>
                <a:cs typeface="+mn-cs"/>
              </a:rPr>
              <a:t>栋</a:t>
            </a:r>
            <a:r>
              <a:rPr kumimoji="1" lang="en-US" altLang="zh-CN" sz="1000" b="0" i="0" kern="1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 Light" panose="020B0502040204020203" pitchFamily="34" charset="-122"/>
                <a:cs typeface="+mn-cs"/>
              </a:rPr>
              <a:t>502A</a:t>
            </a:r>
          </a:p>
        </p:txBody>
      </p:sp>
      <p:sp>
        <p:nvSpPr>
          <p:cNvPr id="10" name="标题 11">
            <a:extLst>
              <a:ext uri="{FF2B5EF4-FFF2-40B4-BE49-F238E27FC236}">
                <a16:creationId xmlns:a16="http://schemas.microsoft.com/office/drawing/2014/main" id="{97B3C214-6EC4-C041-9DF3-329BD68A6AAF}"/>
              </a:ext>
            </a:extLst>
          </p:cNvPr>
          <p:cNvSpPr txBox="1">
            <a:spLocks/>
          </p:cNvSpPr>
          <p:nvPr userDrawn="1"/>
        </p:nvSpPr>
        <p:spPr>
          <a:xfrm>
            <a:off x="623392" y="4960499"/>
            <a:ext cx="1924142" cy="515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ts val="8000"/>
              </a:lnSpc>
              <a:spcBef>
                <a:spcPct val="0"/>
              </a:spcBef>
              <a:buNone/>
              <a:defRPr sz="5200" b="0" i="0" kern="1200">
                <a:solidFill>
                  <a:srgbClr val="5050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1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000" b="0" i="0" kern="1200" dirty="0">
                <a:solidFill>
                  <a:srgbClr val="00B1AD"/>
                </a:solidFill>
                <a:latin typeface="Microsoft YaHei" panose="020B0503020204020204" pitchFamily="34" charset="-122"/>
                <a:ea typeface="Microsoft YaHei Light" panose="020B0502040204020203" pitchFamily="34" charset="-122"/>
                <a:cs typeface="+mj-cs"/>
              </a:rPr>
              <a:t>商务咨询</a:t>
            </a:r>
            <a:endParaRPr kumimoji="1" lang="en-US" altLang="zh-CN" sz="1000" b="0" i="0" kern="1200" dirty="0">
              <a:solidFill>
                <a:srgbClr val="00B1AD"/>
              </a:solidFill>
              <a:latin typeface="Microsoft YaHei" panose="020B0503020204020204" pitchFamily="34" charset="-122"/>
              <a:ea typeface="Microsoft YaHei Light" panose="020B0502040204020203" pitchFamily="34" charset="-122"/>
              <a:cs typeface="+mj-cs"/>
            </a:endParaRPr>
          </a:p>
          <a:p>
            <a:pPr marL="0" marR="0" lvl="0" indent="0" algn="l" defTabSz="914400" rtl="0" eaLnBrk="1" fontAlgn="auto" latinLnBrk="0" hangingPunct="1">
              <a:lnSpc>
                <a:spcPts val="1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kern="1200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+mj-cs"/>
              </a:rPr>
              <a:t>contact@4paradigm.com</a:t>
            </a:r>
          </a:p>
          <a:p>
            <a:pPr marL="0" marR="0" lvl="0" indent="0" algn="l" defTabSz="914400" rtl="0" eaLnBrk="1" fontAlgn="auto" latinLnBrk="0" hangingPunct="1">
              <a:lnSpc>
                <a:spcPts val="1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sz="1000" b="0" i="0" kern="1200" dirty="0">
              <a:solidFill>
                <a:schemeClr val="bg1"/>
              </a:solidFill>
              <a:latin typeface="Microsoft YaHei" panose="020B0503020204020204" pitchFamily="34" charset="-122"/>
              <a:ea typeface="Microsoft YaHei Light" panose="020B0502040204020203" pitchFamily="34" charset="-122"/>
              <a:cs typeface="+mj-cs"/>
            </a:endParaRPr>
          </a:p>
          <a:p>
            <a:pPr marL="0" marR="0" lvl="0" indent="0" algn="l" defTabSz="914400" rtl="0" eaLnBrk="1" fontAlgn="auto" latinLnBrk="0" hangingPunct="1">
              <a:lnSpc>
                <a:spcPts val="1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000" b="0" i="0" dirty="0">
              <a:solidFill>
                <a:schemeClr val="bg1"/>
              </a:solidFill>
              <a:latin typeface="+mn-lt"/>
              <a:ea typeface="Microsoft YaHei Light" panose="020B0502040204020203" pitchFamily="34" charset="-122"/>
            </a:endParaRPr>
          </a:p>
        </p:txBody>
      </p:sp>
      <p:sp>
        <p:nvSpPr>
          <p:cNvPr id="14" name="标题 11">
            <a:extLst>
              <a:ext uri="{FF2B5EF4-FFF2-40B4-BE49-F238E27FC236}">
                <a16:creationId xmlns:a16="http://schemas.microsoft.com/office/drawing/2014/main" id="{2AE6DC7F-6E89-7844-9918-049D5E5EA8B8}"/>
              </a:ext>
            </a:extLst>
          </p:cNvPr>
          <p:cNvSpPr txBox="1">
            <a:spLocks/>
          </p:cNvSpPr>
          <p:nvPr userDrawn="1"/>
        </p:nvSpPr>
        <p:spPr>
          <a:xfrm>
            <a:off x="3352738" y="4960499"/>
            <a:ext cx="1924142" cy="515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ts val="8000"/>
              </a:lnSpc>
              <a:spcBef>
                <a:spcPct val="0"/>
              </a:spcBef>
              <a:buNone/>
              <a:defRPr sz="5200" b="0" i="0" kern="1200">
                <a:solidFill>
                  <a:srgbClr val="5050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1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kern="1200" dirty="0">
                <a:solidFill>
                  <a:srgbClr val="00B1AD"/>
                </a:solidFill>
                <a:latin typeface="Microsoft YaHei" panose="020B0503020204020204" pitchFamily="34" charset="-122"/>
                <a:ea typeface="Microsoft YaHei Light" panose="020B0502040204020203" pitchFamily="34" charset="-122"/>
                <a:cs typeface="+mj-cs"/>
              </a:rPr>
              <a:t>TEL</a:t>
            </a:r>
          </a:p>
          <a:p>
            <a:pPr marL="0" marR="0" lvl="0" indent="0" algn="l" defTabSz="914400" rtl="0" eaLnBrk="1" fontAlgn="auto" latinLnBrk="0" hangingPunct="1">
              <a:lnSpc>
                <a:spcPts val="1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kern="1200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+mj-cs"/>
              </a:rPr>
              <a:t>010-8278-0800</a:t>
            </a:r>
          </a:p>
          <a:p>
            <a:pPr marL="0" marR="0" lvl="0" indent="0" algn="l" defTabSz="914400" rtl="0" eaLnBrk="1" fontAlgn="auto" latinLnBrk="0" hangingPunct="1">
              <a:lnSpc>
                <a:spcPts val="1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sz="1000" b="0" i="0" kern="1200" dirty="0">
              <a:solidFill>
                <a:schemeClr val="bg1"/>
              </a:solidFill>
              <a:latin typeface="Microsoft YaHei" panose="020B0503020204020204" pitchFamily="34" charset="-122"/>
              <a:ea typeface="Microsoft YaHei Light" panose="020B0502040204020203" pitchFamily="34" charset="-122"/>
              <a:cs typeface="+mj-cs"/>
            </a:endParaRPr>
          </a:p>
          <a:p>
            <a:pPr marL="0" marR="0" lvl="0" indent="0" algn="l" defTabSz="914400" rtl="0" eaLnBrk="1" fontAlgn="auto" latinLnBrk="0" hangingPunct="1">
              <a:lnSpc>
                <a:spcPts val="1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000" b="0" i="0" dirty="0">
              <a:solidFill>
                <a:schemeClr val="bg1"/>
              </a:solidFill>
              <a:latin typeface="+mn-lt"/>
              <a:ea typeface="Microsoft YaHei Light" panose="020B0502040204020203" pitchFamily="34" charset="-122"/>
            </a:endParaRPr>
          </a:p>
        </p:txBody>
      </p:sp>
      <p:sp>
        <p:nvSpPr>
          <p:cNvPr id="15" name="标题 11">
            <a:extLst>
              <a:ext uri="{FF2B5EF4-FFF2-40B4-BE49-F238E27FC236}">
                <a16:creationId xmlns:a16="http://schemas.microsoft.com/office/drawing/2014/main" id="{FF765E4B-4946-5548-BF66-6F4CE692899E}"/>
              </a:ext>
            </a:extLst>
          </p:cNvPr>
          <p:cNvSpPr txBox="1">
            <a:spLocks/>
          </p:cNvSpPr>
          <p:nvPr userDrawn="1"/>
        </p:nvSpPr>
        <p:spPr>
          <a:xfrm>
            <a:off x="6082083" y="4960499"/>
            <a:ext cx="1924142" cy="515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ts val="8000"/>
              </a:lnSpc>
              <a:spcBef>
                <a:spcPct val="0"/>
              </a:spcBef>
              <a:buNone/>
              <a:defRPr sz="5200" b="0" i="0" kern="1200">
                <a:solidFill>
                  <a:srgbClr val="5050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1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000" b="0" i="0" kern="1200" dirty="0">
                <a:solidFill>
                  <a:srgbClr val="00B1AD"/>
                </a:solidFill>
                <a:latin typeface="Microsoft YaHei" panose="020B0503020204020204" pitchFamily="34" charset="-122"/>
                <a:ea typeface="Microsoft YaHei Light" panose="020B0502040204020203" pitchFamily="34" charset="-122"/>
                <a:cs typeface="+mj-cs"/>
              </a:rPr>
              <a:t>媒体合作</a:t>
            </a:r>
            <a:endParaRPr kumimoji="1" lang="en-US" altLang="zh-CN" sz="1000" b="0" i="0" kern="1200" dirty="0">
              <a:solidFill>
                <a:srgbClr val="00B1AD"/>
              </a:solidFill>
              <a:latin typeface="Microsoft YaHei" panose="020B0503020204020204" pitchFamily="34" charset="-122"/>
              <a:ea typeface="Microsoft YaHei Light" panose="020B0502040204020203" pitchFamily="34" charset="-122"/>
              <a:cs typeface="+mj-cs"/>
            </a:endParaRPr>
          </a:p>
          <a:p>
            <a:pPr marL="0" marR="0" lvl="0" indent="0" algn="l" defTabSz="914400" rtl="0" eaLnBrk="1" fontAlgn="auto" latinLnBrk="0" hangingPunct="1">
              <a:lnSpc>
                <a:spcPts val="1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kern="1200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+mj-cs"/>
              </a:rPr>
              <a:t>pr@4paradigm.com</a:t>
            </a:r>
          </a:p>
          <a:p>
            <a:pPr marL="0" marR="0" lvl="0" indent="0" algn="l" defTabSz="914400" rtl="0" eaLnBrk="1" fontAlgn="auto" latinLnBrk="0" hangingPunct="1">
              <a:lnSpc>
                <a:spcPts val="1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000" b="0" i="0" dirty="0">
              <a:solidFill>
                <a:schemeClr val="bg1"/>
              </a:solidFill>
              <a:latin typeface="+mn-lt"/>
              <a:ea typeface="Microsoft YaHei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3483103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尾页蓝绿色版">
    <p:bg>
      <p:bgPr>
        <a:solidFill>
          <a:srgbClr val="00B1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1">
            <a:extLst>
              <a:ext uri="{FF2B5EF4-FFF2-40B4-BE49-F238E27FC236}">
                <a16:creationId xmlns:a16="http://schemas.microsoft.com/office/drawing/2014/main" id="{5F074141-DC2D-2D4A-8FAB-0ACD14F8F8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392" y="1916832"/>
            <a:ext cx="4320480" cy="970385"/>
          </a:xfrm>
          <a:prstGeom prst="rect">
            <a:avLst/>
          </a:prstGeom>
        </p:spPr>
        <p:txBody>
          <a:bodyPr/>
          <a:lstStyle>
            <a:lvl1pPr>
              <a:lnSpc>
                <a:spcPts val="8000"/>
              </a:lnSpc>
              <a:defRPr sz="6000" b="0" i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r>
              <a:rPr kumimoji="1" lang="en-US" altLang="zh-CN" dirty="0"/>
              <a:t>Thanks.</a:t>
            </a:r>
            <a:endParaRPr kumimoji="1" lang="zh-CN" altLang="en-US" dirty="0"/>
          </a:p>
        </p:txBody>
      </p:sp>
      <p:sp>
        <p:nvSpPr>
          <p:cNvPr id="11" name="标题 11">
            <a:extLst>
              <a:ext uri="{FF2B5EF4-FFF2-40B4-BE49-F238E27FC236}">
                <a16:creationId xmlns:a16="http://schemas.microsoft.com/office/drawing/2014/main" id="{8D99D6D9-2536-3540-9138-07C559AD8447}"/>
              </a:ext>
            </a:extLst>
          </p:cNvPr>
          <p:cNvSpPr txBox="1">
            <a:spLocks/>
          </p:cNvSpPr>
          <p:nvPr userDrawn="1"/>
        </p:nvSpPr>
        <p:spPr>
          <a:xfrm>
            <a:off x="623392" y="2564904"/>
            <a:ext cx="4534138" cy="90182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ts val="8000"/>
              </a:lnSpc>
              <a:spcBef>
                <a:spcPct val="0"/>
              </a:spcBef>
              <a:buNone/>
              <a:defRPr sz="10000" b="0" i="0" kern="1200">
                <a:solidFill>
                  <a:srgbClr val="50505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+mj-cs"/>
              </a:defRPr>
            </a:lvl1pPr>
          </a:lstStyle>
          <a:p>
            <a:r>
              <a:rPr kumimoji="1" lang="en-US" altLang="zh-CN" sz="2800" dirty="0">
                <a:solidFill>
                  <a:srgbClr val="505050"/>
                </a:solidFill>
              </a:rPr>
              <a:t>AI</a:t>
            </a:r>
            <a:r>
              <a:rPr kumimoji="1" lang="zh-CN" altLang="en-US" sz="2800" dirty="0">
                <a:solidFill>
                  <a:srgbClr val="505050"/>
                </a:solidFill>
              </a:rPr>
              <a:t> </a:t>
            </a:r>
            <a:r>
              <a:rPr kumimoji="1" lang="en-US" altLang="zh-CN" sz="2800" dirty="0">
                <a:solidFill>
                  <a:srgbClr val="505050"/>
                </a:solidFill>
              </a:rPr>
              <a:t>for</a:t>
            </a:r>
            <a:r>
              <a:rPr kumimoji="1" lang="zh-CN" altLang="en-US" sz="2800" dirty="0">
                <a:solidFill>
                  <a:srgbClr val="505050"/>
                </a:solidFill>
              </a:rPr>
              <a:t> </a:t>
            </a:r>
            <a:r>
              <a:rPr kumimoji="1" lang="en-US" altLang="zh-CN" sz="2800" dirty="0">
                <a:solidFill>
                  <a:srgbClr val="505050"/>
                </a:solidFill>
              </a:rPr>
              <a:t>everyone.</a:t>
            </a:r>
            <a:endParaRPr kumimoji="1" lang="zh-CN" altLang="en-US" sz="2800" dirty="0">
              <a:solidFill>
                <a:srgbClr val="505050"/>
              </a:solidFill>
            </a:endParaRPr>
          </a:p>
        </p:txBody>
      </p:sp>
      <p:sp>
        <p:nvSpPr>
          <p:cNvPr id="12" name="标题 11">
            <a:extLst>
              <a:ext uri="{FF2B5EF4-FFF2-40B4-BE49-F238E27FC236}">
                <a16:creationId xmlns:a16="http://schemas.microsoft.com/office/drawing/2014/main" id="{EC2DD48A-85E6-F744-898A-C7F421577CEA}"/>
              </a:ext>
            </a:extLst>
          </p:cNvPr>
          <p:cNvSpPr txBox="1">
            <a:spLocks/>
          </p:cNvSpPr>
          <p:nvPr userDrawn="1"/>
        </p:nvSpPr>
        <p:spPr>
          <a:xfrm>
            <a:off x="8760296" y="624670"/>
            <a:ext cx="5472608" cy="41871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ts val="8000"/>
              </a:lnSpc>
              <a:spcBef>
                <a:spcPct val="0"/>
              </a:spcBef>
              <a:buNone/>
              <a:defRPr sz="5200" b="0" i="0" kern="1200">
                <a:solidFill>
                  <a:srgbClr val="5050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1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000" b="0" i="0" kern="1200" dirty="0">
                <a:solidFill>
                  <a:srgbClr val="505050"/>
                </a:solidFill>
                <a:latin typeface="Microsoft YaHei" panose="020B0503020204020204" pitchFamily="34" charset="-122"/>
                <a:ea typeface="Microsoft YaHei Light" panose="020B0502040204020203" pitchFamily="34" charset="-122"/>
                <a:cs typeface="+mj-cs"/>
              </a:rPr>
              <a:t>第四范式（北京）技术有限公司</a:t>
            </a:r>
          </a:p>
          <a:p>
            <a:pPr>
              <a:lnSpc>
                <a:spcPts val="1500"/>
              </a:lnSpc>
            </a:pPr>
            <a:r>
              <a:rPr kumimoji="1" lang="en" altLang="zh-CN" sz="1000" b="0" i="0" dirty="0">
                <a:solidFill>
                  <a:srgbClr val="505050"/>
                </a:solidFill>
                <a:latin typeface="+mn-lt"/>
                <a:ea typeface="Microsoft YaHei Light" panose="020B0502040204020203" pitchFamily="34" charset="-122"/>
              </a:rPr>
              <a:t>Copyright ©201</a:t>
            </a:r>
            <a:r>
              <a:rPr kumimoji="1" lang="en-US" altLang="zh-CN" sz="1000" b="0" i="0" dirty="0">
                <a:solidFill>
                  <a:srgbClr val="505050"/>
                </a:solidFill>
                <a:latin typeface="+mn-lt"/>
                <a:ea typeface="Microsoft YaHei Light" panose="020B0502040204020203" pitchFamily="34" charset="-122"/>
              </a:rPr>
              <a:t>8</a:t>
            </a:r>
            <a:r>
              <a:rPr kumimoji="1" lang="en" altLang="zh-CN" sz="1000" b="0" i="0" dirty="0">
                <a:solidFill>
                  <a:srgbClr val="505050"/>
                </a:solidFill>
                <a:latin typeface="+mn-lt"/>
                <a:ea typeface="Microsoft YaHei Light" panose="020B0502040204020203" pitchFamily="34" charset="-122"/>
              </a:rPr>
              <a:t> 4Paradigm All Rights Reserved</a:t>
            </a:r>
            <a:r>
              <a:rPr kumimoji="1" lang="en-US" altLang="zh-CN" sz="1000" b="0" i="0" dirty="0">
                <a:solidFill>
                  <a:srgbClr val="505050"/>
                </a:solidFill>
                <a:latin typeface="+mn-lt"/>
                <a:ea typeface="Microsoft YaHei Light" panose="020B0502040204020203" pitchFamily="34" charset="-122"/>
              </a:rPr>
              <a:t>.</a:t>
            </a:r>
            <a:endParaRPr kumimoji="1" lang="en" altLang="zh-CN" sz="1000" b="0" i="0" dirty="0">
              <a:solidFill>
                <a:srgbClr val="505050"/>
              </a:solidFill>
              <a:latin typeface="+mn-lt"/>
              <a:ea typeface="Microsoft YaHei Light" panose="020B0502040204020203" pitchFamily="34" charset="-122"/>
            </a:endParaRPr>
          </a:p>
          <a:p>
            <a:pPr>
              <a:lnSpc>
                <a:spcPts val="1500"/>
              </a:lnSpc>
            </a:pPr>
            <a:endParaRPr kumimoji="1" lang="zh-CN" altLang="en-US" sz="1000" b="0" i="0" dirty="0">
              <a:solidFill>
                <a:srgbClr val="505050"/>
              </a:solidFill>
              <a:latin typeface="+mn-lt"/>
              <a:ea typeface="Microsoft YaHei Light" panose="020B0502040204020203" pitchFamily="34" charset="-122"/>
            </a:endParaRPr>
          </a:p>
        </p:txBody>
      </p:sp>
      <p:pic>
        <p:nvPicPr>
          <p:cNvPr id="6" name="图片 8">
            <a:extLst>
              <a:ext uri="{FF2B5EF4-FFF2-40B4-BE49-F238E27FC236}">
                <a16:creationId xmlns:a16="http://schemas.microsoft.com/office/drawing/2014/main" id="{9E4951C9-7D3E-7142-B1E3-678126F67B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12424" y="4767011"/>
            <a:ext cx="1708118" cy="2416644"/>
          </a:xfrm>
          <a:prstGeom prst="rect">
            <a:avLst/>
          </a:prstGeom>
        </p:spPr>
      </p:pic>
      <p:sp>
        <p:nvSpPr>
          <p:cNvPr id="7" name="标题 11">
            <a:extLst>
              <a:ext uri="{FF2B5EF4-FFF2-40B4-BE49-F238E27FC236}">
                <a16:creationId xmlns:a16="http://schemas.microsoft.com/office/drawing/2014/main" id="{B892F1B4-F0B5-7E47-953A-795CB1743E46}"/>
              </a:ext>
            </a:extLst>
          </p:cNvPr>
          <p:cNvSpPr txBox="1">
            <a:spLocks/>
          </p:cNvSpPr>
          <p:nvPr userDrawn="1"/>
        </p:nvSpPr>
        <p:spPr>
          <a:xfrm>
            <a:off x="623392" y="5546310"/>
            <a:ext cx="1924142" cy="99459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ts val="8000"/>
              </a:lnSpc>
              <a:spcBef>
                <a:spcPct val="0"/>
              </a:spcBef>
              <a:buNone/>
              <a:defRPr sz="5200" b="0" i="0" kern="1200">
                <a:solidFill>
                  <a:srgbClr val="5050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1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000" b="0" i="0" kern="1200" dirty="0">
                <a:solidFill>
                  <a:srgbClr val="505050"/>
                </a:solidFill>
                <a:latin typeface="Microsoft YaHei" panose="020B0503020204020204" pitchFamily="34" charset="-122"/>
                <a:ea typeface="Microsoft YaHei Light" panose="020B0502040204020203" pitchFamily="34" charset="-122"/>
                <a:cs typeface="+mj-cs"/>
              </a:rPr>
              <a:t>北京总部</a:t>
            </a:r>
            <a:endParaRPr kumimoji="1" lang="en-US" altLang="zh-CN" sz="1000" b="0" i="0" kern="1200" dirty="0">
              <a:solidFill>
                <a:srgbClr val="505050"/>
              </a:solidFill>
              <a:latin typeface="Microsoft YaHei" panose="020B0503020204020204" pitchFamily="34" charset="-122"/>
              <a:ea typeface="Microsoft YaHei Light" panose="020B0502040204020203" pitchFamily="34" charset="-122"/>
              <a:cs typeface="+mj-cs"/>
            </a:endParaRPr>
          </a:p>
          <a:p>
            <a:pPr marL="0" marR="0" lvl="0" indent="0" algn="l" defTabSz="914400" rtl="0" eaLnBrk="1" fontAlgn="auto" latinLnBrk="0" hangingPunct="1">
              <a:lnSpc>
                <a:spcPts val="1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000" b="0" i="0" kern="1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 Light" panose="020B0502040204020203" pitchFamily="34" charset="-122"/>
                <a:cs typeface="+mj-cs"/>
              </a:rPr>
              <a:t>北京市海淀区上地东路</a:t>
            </a:r>
            <a:r>
              <a:rPr kumimoji="1" lang="en-US" altLang="zh-CN" sz="1000" b="0" i="0" kern="1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 Light" panose="020B0502040204020203" pitchFamily="34" charset="-122"/>
                <a:cs typeface="+mj-cs"/>
              </a:rPr>
              <a:t>35</a:t>
            </a:r>
            <a:r>
              <a:rPr kumimoji="1" lang="zh-CN" altLang="en-US" sz="1000" b="0" i="0" kern="1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 Light" panose="020B0502040204020203" pitchFamily="34" charset="-122"/>
                <a:cs typeface="+mj-cs"/>
              </a:rPr>
              <a:t>号颐泉汇</a:t>
            </a:r>
            <a:r>
              <a:rPr kumimoji="1" lang="en-US" altLang="zh-CN" sz="1000" b="0" i="0" kern="1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 Light" panose="020B0502040204020203" pitchFamily="34" charset="-122"/>
                <a:cs typeface="+mj-cs"/>
              </a:rPr>
              <a:t>C</a:t>
            </a:r>
            <a:r>
              <a:rPr kumimoji="1" lang="zh-CN" altLang="en-US" sz="1000" b="0" i="0" kern="1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 Light" panose="020B0502040204020203" pitchFamily="34" charset="-122"/>
                <a:cs typeface="+mj-cs"/>
              </a:rPr>
              <a:t>座写字楼</a:t>
            </a:r>
            <a:r>
              <a:rPr kumimoji="1" lang="en-US" altLang="zh-CN" sz="1000" b="0" i="0" kern="1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 Light" panose="020B0502040204020203" pitchFamily="34" charset="-122"/>
                <a:cs typeface="+mj-cs"/>
              </a:rPr>
              <a:t>303</a:t>
            </a:r>
            <a:r>
              <a:rPr kumimoji="1" lang="zh-CN" altLang="en-US" sz="1000" b="0" i="0" kern="1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 Light" panose="020B0502040204020203" pitchFamily="34" charset="-122"/>
                <a:cs typeface="+mj-cs"/>
              </a:rPr>
              <a:t>室</a:t>
            </a:r>
            <a:endParaRPr kumimoji="1" lang="en-US" altLang="zh-CN" sz="1000" b="0" i="0" kern="1200" dirty="0">
              <a:solidFill>
                <a:schemeClr val="bg1"/>
              </a:solidFill>
              <a:latin typeface="Microsoft YaHei" panose="020B0503020204020204" pitchFamily="34" charset="-122"/>
              <a:ea typeface="Microsoft YaHei Light" panose="020B0502040204020203" pitchFamily="34" charset="-122"/>
              <a:cs typeface="+mj-cs"/>
            </a:endParaRPr>
          </a:p>
          <a:p>
            <a:pPr marL="0" marR="0" lvl="0" indent="0" algn="l" defTabSz="914400" rtl="0" eaLnBrk="1" fontAlgn="auto" latinLnBrk="0" hangingPunct="1">
              <a:lnSpc>
                <a:spcPts val="1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sz="1000" b="0" i="0" kern="1200" dirty="0">
              <a:solidFill>
                <a:schemeClr val="bg1"/>
              </a:solidFill>
              <a:latin typeface="Microsoft YaHei" panose="020B0503020204020204" pitchFamily="34" charset="-122"/>
              <a:ea typeface="Microsoft YaHei Light" panose="020B0502040204020203" pitchFamily="34" charset="-122"/>
              <a:cs typeface="+mj-cs"/>
            </a:endParaRPr>
          </a:p>
          <a:p>
            <a:pPr marL="0" marR="0" lvl="0" indent="0" algn="l" defTabSz="914400" rtl="0" eaLnBrk="1" fontAlgn="auto" latinLnBrk="0" hangingPunct="1">
              <a:lnSpc>
                <a:spcPts val="1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sz="1000" b="0" i="0" kern="1200" dirty="0">
              <a:solidFill>
                <a:schemeClr val="bg1"/>
              </a:solidFill>
              <a:latin typeface="Microsoft YaHei" panose="020B0503020204020204" pitchFamily="34" charset="-122"/>
              <a:ea typeface="Microsoft YaHei Light" panose="020B0502040204020203" pitchFamily="34" charset="-122"/>
              <a:cs typeface="+mj-cs"/>
            </a:endParaRPr>
          </a:p>
          <a:p>
            <a:pPr marL="0" marR="0" lvl="0" indent="0" algn="l" defTabSz="914400" rtl="0" eaLnBrk="1" fontAlgn="auto" latinLnBrk="0" hangingPunct="1">
              <a:lnSpc>
                <a:spcPts val="1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000" b="0" i="0" dirty="0">
              <a:solidFill>
                <a:schemeClr val="bg1"/>
              </a:solidFill>
              <a:latin typeface="+mn-lt"/>
              <a:ea typeface="Microsoft YaHei Light" panose="020B0502040204020203" pitchFamily="34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38087CBA-57A5-E449-AE77-CB211FBACBF0}"/>
              </a:ext>
            </a:extLst>
          </p:cNvPr>
          <p:cNvSpPr/>
          <p:nvPr userDrawn="1"/>
        </p:nvSpPr>
        <p:spPr>
          <a:xfrm>
            <a:off x="3359696" y="5546310"/>
            <a:ext cx="2016224" cy="10365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000" b="0" i="0" kern="1200" dirty="0">
                <a:solidFill>
                  <a:srgbClr val="505050"/>
                </a:solidFill>
                <a:latin typeface="Microsoft YaHei" panose="020B0503020204020204" pitchFamily="34" charset="-122"/>
                <a:ea typeface="Microsoft YaHei Light" panose="020B0502040204020203" pitchFamily="34" charset="-122"/>
                <a:cs typeface="+mn-cs"/>
              </a:rPr>
              <a:t>上海总部</a:t>
            </a:r>
            <a:endParaRPr kumimoji="1" lang="en-US" altLang="zh-CN" sz="1000" b="0" i="0" kern="1200" dirty="0">
              <a:solidFill>
                <a:srgbClr val="505050"/>
              </a:solidFill>
              <a:latin typeface="Microsoft YaHei" panose="020B0503020204020204" pitchFamily="34" charset="-122"/>
              <a:ea typeface="Microsoft YaHei Light" panose="020B0502040204020203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000" b="0" i="0" kern="1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 Light" panose="020B0502040204020203" pitchFamily="34" charset="-122"/>
                <a:cs typeface="+mn-cs"/>
              </a:rPr>
              <a:t>上海市浦东新区浦东南路</a:t>
            </a:r>
            <a:r>
              <a:rPr kumimoji="1" lang="en-US" altLang="zh-CN" sz="1000" b="0" i="0" kern="1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 Light" panose="020B0502040204020203" pitchFamily="34" charset="-122"/>
                <a:cs typeface="+mn-cs"/>
              </a:rPr>
              <a:t>855</a:t>
            </a:r>
            <a:r>
              <a:rPr kumimoji="1" lang="zh-CN" altLang="en-US" sz="1000" b="0" i="0" kern="1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 Light" panose="020B0502040204020203" pitchFamily="34" charset="-122"/>
                <a:cs typeface="+mn-cs"/>
              </a:rPr>
              <a:t>号世界广场</a:t>
            </a:r>
            <a:r>
              <a:rPr kumimoji="1" lang="en-US" altLang="zh-CN" sz="1000" b="0" i="0" kern="1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 Light" panose="020B0502040204020203" pitchFamily="34" charset="-122"/>
                <a:cs typeface="+mn-cs"/>
              </a:rPr>
              <a:t>27</a:t>
            </a:r>
            <a:r>
              <a:rPr kumimoji="1" lang="zh-CN" altLang="en-US" sz="1000" b="0" i="0" kern="1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 Light" panose="020B0502040204020203" pitchFamily="34" charset="-122"/>
                <a:cs typeface="+mn-cs"/>
              </a:rPr>
              <a:t>楼</a:t>
            </a:r>
            <a:r>
              <a:rPr kumimoji="1" lang="en-US" altLang="zh-CN" sz="1000" b="0" i="0" kern="1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 Light" panose="020B0502040204020203" pitchFamily="34" charset="-122"/>
                <a:cs typeface="+mn-cs"/>
              </a:rPr>
              <a:t>CD</a:t>
            </a:r>
            <a:r>
              <a:rPr kumimoji="1" lang="zh-CN" altLang="en-US" sz="1000" b="0" i="0" kern="1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 Light" panose="020B0502040204020203" pitchFamily="34" charset="-122"/>
                <a:cs typeface="+mn-cs"/>
              </a:rPr>
              <a:t>座</a:t>
            </a:r>
            <a:endParaRPr kumimoji="1" lang="en-US" altLang="zh-CN" sz="1000" b="0" i="0" kern="1200" dirty="0">
              <a:solidFill>
                <a:schemeClr val="bg1"/>
              </a:solidFill>
              <a:latin typeface="Microsoft YaHei" panose="020B0503020204020204" pitchFamily="34" charset="-122"/>
              <a:ea typeface="Microsoft YaHei Light" panose="020B0502040204020203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sz="1000" b="0" i="0" kern="1200" dirty="0">
              <a:solidFill>
                <a:schemeClr val="bg1"/>
              </a:solidFill>
              <a:latin typeface="Microsoft YaHei" panose="020B0503020204020204" pitchFamily="34" charset="-122"/>
              <a:ea typeface="Microsoft YaHei Light" panose="020B0502040204020203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sz="1000" b="0" i="0" kern="1200" dirty="0">
              <a:solidFill>
                <a:schemeClr val="bg1"/>
              </a:solidFill>
              <a:latin typeface="Microsoft YaHei" panose="020B0503020204020204" pitchFamily="34" charset="-122"/>
              <a:ea typeface="Microsoft YaHei Light" panose="020B0502040204020203" pitchFamily="34" charset="-122"/>
              <a:cs typeface="+mn-cs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BFF144E3-7042-AB41-9D4A-F677571B0368}"/>
              </a:ext>
            </a:extLst>
          </p:cNvPr>
          <p:cNvSpPr/>
          <p:nvPr userDrawn="1"/>
        </p:nvSpPr>
        <p:spPr>
          <a:xfrm>
            <a:off x="6096000" y="5551571"/>
            <a:ext cx="2088232" cy="6526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000" b="0" i="0" kern="1200" dirty="0">
                <a:solidFill>
                  <a:srgbClr val="505050"/>
                </a:solidFill>
                <a:latin typeface="Microsoft YaHei" panose="020B0503020204020204" pitchFamily="34" charset="-122"/>
                <a:ea typeface="Microsoft YaHei Light" panose="020B0502040204020203" pitchFamily="34" charset="-122"/>
                <a:cs typeface="+mn-cs"/>
              </a:rPr>
              <a:t>深圳总部</a:t>
            </a:r>
            <a:endParaRPr kumimoji="1" lang="en-US" altLang="zh-CN" sz="1000" b="0" i="0" kern="1200" dirty="0">
              <a:solidFill>
                <a:srgbClr val="505050"/>
              </a:solidFill>
              <a:latin typeface="Microsoft YaHei" panose="020B0503020204020204" pitchFamily="34" charset="-122"/>
              <a:ea typeface="Microsoft YaHei Light" panose="020B0502040204020203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000" b="0" i="0" kern="1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 Light" panose="020B0502040204020203" pitchFamily="34" charset="-122"/>
                <a:cs typeface="+mn-cs"/>
              </a:rPr>
              <a:t>深圳市南山区粤海街道高新南九道深圳湾科技生态园二区</a:t>
            </a:r>
            <a:r>
              <a:rPr kumimoji="1" lang="en-US" altLang="zh-CN" sz="1000" b="0" i="0" kern="1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 Light" panose="020B0502040204020203" pitchFamily="34" charset="-122"/>
                <a:cs typeface="+mn-cs"/>
              </a:rPr>
              <a:t>6</a:t>
            </a:r>
            <a:r>
              <a:rPr kumimoji="1" lang="zh-CN" altLang="en-US" sz="1000" b="0" i="0" kern="1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 Light" panose="020B0502040204020203" pitchFamily="34" charset="-122"/>
                <a:cs typeface="+mn-cs"/>
              </a:rPr>
              <a:t>栋</a:t>
            </a:r>
            <a:r>
              <a:rPr kumimoji="1" lang="en-US" altLang="zh-CN" sz="1000" b="0" i="0" kern="1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 Light" panose="020B0502040204020203" pitchFamily="34" charset="-122"/>
                <a:cs typeface="+mn-cs"/>
              </a:rPr>
              <a:t>502A</a:t>
            </a:r>
          </a:p>
        </p:txBody>
      </p:sp>
      <p:sp>
        <p:nvSpPr>
          <p:cNvPr id="10" name="标题 11">
            <a:extLst>
              <a:ext uri="{FF2B5EF4-FFF2-40B4-BE49-F238E27FC236}">
                <a16:creationId xmlns:a16="http://schemas.microsoft.com/office/drawing/2014/main" id="{97B3C214-6EC4-C041-9DF3-329BD68A6AAF}"/>
              </a:ext>
            </a:extLst>
          </p:cNvPr>
          <p:cNvSpPr txBox="1">
            <a:spLocks/>
          </p:cNvSpPr>
          <p:nvPr userDrawn="1"/>
        </p:nvSpPr>
        <p:spPr>
          <a:xfrm>
            <a:off x="623392" y="4960499"/>
            <a:ext cx="1924142" cy="515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ts val="8000"/>
              </a:lnSpc>
              <a:spcBef>
                <a:spcPct val="0"/>
              </a:spcBef>
              <a:buNone/>
              <a:defRPr sz="5200" b="0" i="0" kern="1200">
                <a:solidFill>
                  <a:srgbClr val="5050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1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000" b="0" i="0" kern="1200" dirty="0">
                <a:solidFill>
                  <a:srgbClr val="505050"/>
                </a:solidFill>
                <a:latin typeface="Microsoft YaHei" panose="020B0503020204020204" pitchFamily="34" charset="-122"/>
                <a:ea typeface="Microsoft YaHei Light" panose="020B0502040204020203" pitchFamily="34" charset="-122"/>
                <a:cs typeface="+mj-cs"/>
              </a:rPr>
              <a:t>商务咨询</a:t>
            </a:r>
            <a:endParaRPr kumimoji="1" lang="en-US" altLang="zh-CN" sz="1000" b="0" i="0" kern="1200" dirty="0">
              <a:solidFill>
                <a:srgbClr val="505050"/>
              </a:solidFill>
              <a:latin typeface="Microsoft YaHei" panose="020B0503020204020204" pitchFamily="34" charset="-122"/>
              <a:ea typeface="Microsoft YaHei Light" panose="020B0502040204020203" pitchFamily="34" charset="-122"/>
              <a:cs typeface="+mj-cs"/>
            </a:endParaRPr>
          </a:p>
          <a:p>
            <a:pPr marL="0" marR="0" lvl="0" indent="0" algn="l" defTabSz="914400" rtl="0" eaLnBrk="1" fontAlgn="auto" latinLnBrk="0" hangingPunct="1">
              <a:lnSpc>
                <a:spcPts val="1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kern="1200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+mj-cs"/>
              </a:rPr>
              <a:t>contact@4paradigm.com</a:t>
            </a:r>
          </a:p>
          <a:p>
            <a:pPr marL="0" marR="0" lvl="0" indent="0" algn="l" defTabSz="914400" rtl="0" eaLnBrk="1" fontAlgn="auto" latinLnBrk="0" hangingPunct="1">
              <a:lnSpc>
                <a:spcPts val="1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sz="1000" b="0" i="0" kern="1200" dirty="0">
              <a:solidFill>
                <a:schemeClr val="bg1"/>
              </a:solidFill>
              <a:latin typeface="Microsoft YaHei" panose="020B0503020204020204" pitchFamily="34" charset="-122"/>
              <a:ea typeface="Microsoft YaHei Light" panose="020B0502040204020203" pitchFamily="34" charset="-122"/>
              <a:cs typeface="+mj-cs"/>
            </a:endParaRPr>
          </a:p>
          <a:p>
            <a:pPr marL="0" marR="0" lvl="0" indent="0" algn="l" defTabSz="914400" rtl="0" eaLnBrk="1" fontAlgn="auto" latinLnBrk="0" hangingPunct="1">
              <a:lnSpc>
                <a:spcPts val="1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000" b="0" i="0" dirty="0">
              <a:solidFill>
                <a:schemeClr val="bg1"/>
              </a:solidFill>
              <a:latin typeface="+mn-lt"/>
              <a:ea typeface="Microsoft YaHei Light" panose="020B0502040204020203" pitchFamily="34" charset="-122"/>
            </a:endParaRPr>
          </a:p>
        </p:txBody>
      </p:sp>
      <p:sp>
        <p:nvSpPr>
          <p:cNvPr id="14" name="标题 11">
            <a:extLst>
              <a:ext uri="{FF2B5EF4-FFF2-40B4-BE49-F238E27FC236}">
                <a16:creationId xmlns:a16="http://schemas.microsoft.com/office/drawing/2014/main" id="{2AE6DC7F-6E89-7844-9918-049D5E5EA8B8}"/>
              </a:ext>
            </a:extLst>
          </p:cNvPr>
          <p:cNvSpPr txBox="1">
            <a:spLocks/>
          </p:cNvSpPr>
          <p:nvPr userDrawn="1"/>
        </p:nvSpPr>
        <p:spPr>
          <a:xfrm>
            <a:off x="3352738" y="4960499"/>
            <a:ext cx="1924142" cy="515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ts val="8000"/>
              </a:lnSpc>
              <a:spcBef>
                <a:spcPct val="0"/>
              </a:spcBef>
              <a:buNone/>
              <a:defRPr sz="5200" b="0" i="0" kern="1200">
                <a:solidFill>
                  <a:srgbClr val="5050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1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kern="1200" dirty="0">
                <a:solidFill>
                  <a:srgbClr val="505050"/>
                </a:solidFill>
                <a:latin typeface="Microsoft YaHei" panose="020B0503020204020204" pitchFamily="34" charset="-122"/>
                <a:ea typeface="Microsoft YaHei Light" panose="020B0502040204020203" pitchFamily="34" charset="-122"/>
                <a:cs typeface="+mj-cs"/>
              </a:rPr>
              <a:t>TEL</a:t>
            </a:r>
          </a:p>
          <a:p>
            <a:pPr marL="0" marR="0" lvl="0" indent="0" algn="l" defTabSz="914400" rtl="0" eaLnBrk="1" fontAlgn="auto" latinLnBrk="0" hangingPunct="1">
              <a:lnSpc>
                <a:spcPts val="1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kern="1200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+mj-cs"/>
              </a:rPr>
              <a:t>010-8278-0800</a:t>
            </a:r>
          </a:p>
          <a:p>
            <a:pPr marL="0" marR="0" lvl="0" indent="0" algn="l" defTabSz="914400" rtl="0" eaLnBrk="1" fontAlgn="auto" latinLnBrk="0" hangingPunct="1">
              <a:lnSpc>
                <a:spcPts val="1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sz="1000" b="0" i="0" kern="1200" dirty="0">
              <a:solidFill>
                <a:schemeClr val="bg1"/>
              </a:solidFill>
              <a:latin typeface="Microsoft YaHei" panose="020B0503020204020204" pitchFamily="34" charset="-122"/>
              <a:ea typeface="Microsoft YaHei Light" panose="020B0502040204020203" pitchFamily="34" charset="-122"/>
              <a:cs typeface="+mj-cs"/>
            </a:endParaRPr>
          </a:p>
          <a:p>
            <a:pPr marL="0" marR="0" lvl="0" indent="0" algn="l" defTabSz="914400" rtl="0" eaLnBrk="1" fontAlgn="auto" latinLnBrk="0" hangingPunct="1">
              <a:lnSpc>
                <a:spcPts val="1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000" b="0" i="0" dirty="0">
              <a:solidFill>
                <a:schemeClr val="bg1"/>
              </a:solidFill>
              <a:latin typeface="+mn-lt"/>
              <a:ea typeface="Microsoft YaHei Light" panose="020B0502040204020203" pitchFamily="34" charset="-122"/>
            </a:endParaRPr>
          </a:p>
        </p:txBody>
      </p:sp>
      <p:sp>
        <p:nvSpPr>
          <p:cNvPr id="15" name="标题 11">
            <a:extLst>
              <a:ext uri="{FF2B5EF4-FFF2-40B4-BE49-F238E27FC236}">
                <a16:creationId xmlns:a16="http://schemas.microsoft.com/office/drawing/2014/main" id="{FF765E4B-4946-5548-BF66-6F4CE692899E}"/>
              </a:ext>
            </a:extLst>
          </p:cNvPr>
          <p:cNvSpPr txBox="1">
            <a:spLocks/>
          </p:cNvSpPr>
          <p:nvPr userDrawn="1"/>
        </p:nvSpPr>
        <p:spPr>
          <a:xfrm>
            <a:off x="6082083" y="4960499"/>
            <a:ext cx="1924142" cy="515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ts val="8000"/>
              </a:lnSpc>
              <a:spcBef>
                <a:spcPct val="0"/>
              </a:spcBef>
              <a:buNone/>
              <a:defRPr sz="5200" b="0" i="0" kern="1200">
                <a:solidFill>
                  <a:srgbClr val="5050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1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000" b="0" i="0" kern="1200" dirty="0">
                <a:solidFill>
                  <a:srgbClr val="505050"/>
                </a:solidFill>
                <a:latin typeface="Microsoft YaHei" panose="020B0503020204020204" pitchFamily="34" charset="-122"/>
                <a:ea typeface="Microsoft YaHei Light" panose="020B0502040204020203" pitchFamily="34" charset="-122"/>
                <a:cs typeface="+mj-cs"/>
              </a:rPr>
              <a:t>媒体合作</a:t>
            </a:r>
            <a:endParaRPr kumimoji="1" lang="en-US" altLang="zh-CN" sz="1000" b="0" i="0" kern="1200" dirty="0">
              <a:solidFill>
                <a:srgbClr val="505050"/>
              </a:solidFill>
              <a:latin typeface="Microsoft YaHei" panose="020B0503020204020204" pitchFamily="34" charset="-122"/>
              <a:ea typeface="Microsoft YaHei Light" panose="020B0502040204020203" pitchFamily="34" charset="-122"/>
              <a:cs typeface="+mj-cs"/>
            </a:endParaRPr>
          </a:p>
          <a:p>
            <a:pPr marL="0" marR="0" lvl="0" indent="0" algn="l" defTabSz="914400" rtl="0" eaLnBrk="1" fontAlgn="auto" latinLnBrk="0" hangingPunct="1">
              <a:lnSpc>
                <a:spcPts val="1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kern="1200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+mj-cs"/>
              </a:rPr>
              <a:t>pr@4paradigm.com</a:t>
            </a:r>
          </a:p>
          <a:p>
            <a:pPr marL="0" marR="0" lvl="0" indent="0" algn="l" defTabSz="914400" rtl="0" eaLnBrk="1" fontAlgn="auto" latinLnBrk="0" hangingPunct="1">
              <a:lnSpc>
                <a:spcPts val="1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000" b="0" i="0" dirty="0">
              <a:solidFill>
                <a:schemeClr val="bg1"/>
              </a:solidFill>
              <a:latin typeface="+mn-lt"/>
              <a:ea typeface="Microsoft YaHei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027659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蓝绿色版">
    <p:bg>
      <p:bgPr>
        <a:solidFill>
          <a:srgbClr val="00B1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1">
            <a:extLst>
              <a:ext uri="{FF2B5EF4-FFF2-40B4-BE49-F238E27FC236}">
                <a16:creationId xmlns:a16="http://schemas.microsoft.com/office/drawing/2014/main" id="{60CB79D7-1C95-DC40-B6C2-29A5658FC7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4991" y="620688"/>
            <a:ext cx="5484861" cy="2808312"/>
          </a:xfrm>
          <a:prstGeom prst="rect">
            <a:avLst/>
          </a:prstGeom>
        </p:spPr>
        <p:txBody>
          <a:bodyPr/>
          <a:lstStyle>
            <a:lvl1pPr>
              <a:lnSpc>
                <a:spcPts val="7000"/>
              </a:lnSpc>
              <a:defRPr sz="5200" b="0" i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r>
              <a:rPr kumimoji="1" lang="zh-CN" altLang="en-US" dirty="0"/>
              <a:t>第四范式先知</a:t>
            </a:r>
            <a:br>
              <a:rPr kumimoji="1" lang="en-US" altLang="zh-CN" dirty="0"/>
            </a:br>
            <a:r>
              <a:rPr kumimoji="1" lang="en-US" altLang="zh-CN" dirty="0"/>
              <a:t>PPT</a:t>
            </a:r>
            <a:r>
              <a:rPr kumimoji="1" lang="zh-CN" altLang="en-US" dirty="0"/>
              <a:t>文档设计</a:t>
            </a:r>
            <a:br>
              <a:rPr kumimoji="1" lang="en-US" altLang="zh-CN" dirty="0"/>
            </a:br>
            <a:endParaRPr kumimoji="1" lang="zh-CN" altLang="en-US" dirty="0"/>
          </a:p>
        </p:txBody>
      </p:sp>
      <p:sp>
        <p:nvSpPr>
          <p:cNvPr id="8" name="标题 11">
            <a:extLst>
              <a:ext uri="{FF2B5EF4-FFF2-40B4-BE49-F238E27FC236}">
                <a16:creationId xmlns:a16="http://schemas.microsoft.com/office/drawing/2014/main" id="{B8889EEA-2D3A-1A4A-A56A-AF61B4791A52}"/>
              </a:ext>
            </a:extLst>
          </p:cNvPr>
          <p:cNvSpPr txBox="1">
            <a:spLocks/>
          </p:cNvSpPr>
          <p:nvPr userDrawn="1"/>
        </p:nvSpPr>
        <p:spPr>
          <a:xfrm>
            <a:off x="551384" y="5805264"/>
            <a:ext cx="5472608" cy="41871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ts val="8000"/>
              </a:lnSpc>
              <a:spcBef>
                <a:spcPct val="0"/>
              </a:spcBef>
              <a:buNone/>
              <a:defRPr sz="5200" b="0" i="0" kern="1200">
                <a:solidFill>
                  <a:srgbClr val="5050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1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000" b="0" i="0" kern="12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 Light" panose="020B0502040204020203" pitchFamily="34" charset="-122"/>
                <a:cs typeface="+mj-cs"/>
              </a:rPr>
              <a:t>第四范式（北京）技术有限公司</a:t>
            </a:r>
          </a:p>
          <a:p>
            <a:pPr>
              <a:lnSpc>
                <a:spcPts val="1500"/>
              </a:lnSpc>
            </a:pPr>
            <a:r>
              <a:rPr kumimoji="1" lang="en" altLang="zh-CN" sz="1000" b="0" i="0" dirty="0">
                <a:solidFill>
                  <a:schemeClr val="tx1"/>
                </a:solidFill>
                <a:latin typeface="+mn-lt"/>
                <a:ea typeface="Microsoft YaHei Light" panose="020B0502040204020203" pitchFamily="34" charset="-122"/>
              </a:rPr>
              <a:t>Copyright ©201</a:t>
            </a:r>
            <a:r>
              <a:rPr kumimoji="1" lang="en-US" altLang="zh-CN" sz="1000" b="0" i="0" dirty="0">
                <a:solidFill>
                  <a:schemeClr val="tx1"/>
                </a:solidFill>
                <a:latin typeface="+mn-lt"/>
                <a:ea typeface="Microsoft YaHei Light" panose="020B0502040204020203" pitchFamily="34" charset="-122"/>
              </a:rPr>
              <a:t>8</a:t>
            </a:r>
            <a:r>
              <a:rPr kumimoji="1" lang="en" altLang="zh-CN" sz="1000" b="0" i="0" dirty="0">
                <a:solidFill>
                  <a:schemeClr val="tx1"/>
                </a:solidFill>
                <a:latin typeface="+mn-lt"/>
                <a:ea typeface="Microsoft YaHei Light" panose="020B0502040204020203" pitchFamily="34" charset="-122"/>
              </a:rPr>
              <a:t> 4Paradigm All Rights Reserved</a:t>
            </a:r>
            <a:r>
              <a:rPr kumimoji="1" lang="en-US" altLang="zh-CN" sz="1000" b="0" i="0" dirty="0">
                <a:solidFill>
                  <a:schemeClr val="tx1"/>
                </a:solidFill>
                <a:latin typeface="+mn-lt"/>
                <a:ea typeface="Microsoft YaHei Light" panose="020B0502040204020203" pitchFamily="34" charset="-122"/>
              </a:rPr>
              <a:t>.</a:t>
            </a:r>
            <a:endParaRPr kumimoji="1" lang="en" altLang="zh-CN" sz="1000" b="0" i="0" dirty="0">
              <a:solidFill>
                <a:schemeClr val="tx1"/>
              </a:solidFill>
              <a:latin typeface="+mn-lt"/>
              <a:ea typeface="Microsoft YaHei Light" panose="020B0502040204020203" pitchFamily="34" charset="-122"/>
            </a:endParaRPr>
          </a:p>
          <a:p>
            <a:pPr>
              <a:lnSpc>
                <a:spcPts val="1500"/>
              </a:lnSpc>
            </a:pPr>
            <a:endParaRPr kumimoji="1" lang="zh-CN" altLang="en-US" sz="1000" b="0" i="0" dirty="0">
              <a:solidFill>
                <a:schemeClr val="tx1"/>
              </a:solidFill>
              <a:latin typeface="+mn-lt"/>
              <a:ea typeface="Microsoft YaHei Light" panose="020B0502040204020203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C22022A6-EA9A-7E4C-85B9-988DE72E6C9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12424" y="4767011"/>
            <a:ext cx="1708118" cy="2416644"/>
          </a:xfrm>
          <a:prstGeom prst="rect">
            <a:avLst/>
          </a:prstGeom>
        </p:spPr>
      </p:pic>
      <p:sp>
        <p:nvSpPr>
          <p:cNvPr id="10" name="内容占位符 24">
            <a:extLst>
              <a:ext uri="{FF2B5EF4-FFF2-40B4-BE49-F238E27FC236}">
                <a16:creationId xmlns:a16="http://schemas.microsoft.com/office/drawing/2014/main" id="{7F20BA9F-DF16-7A4C-979F-998D7675060E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41675" y="4437112"/>
            <a:ext cx="5478178" cy="10802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r>
              <a:rPr kumimoji="1" lang="zh-CN" altLang="en-US" dirty="0"/>
              <a:t>演讲人</a:t>
            </a:r>
            <a:endParaRPr kumimoji="1" lang="en-US" altLang="zh-CN" dirty="0"/>
          </a:p>
          <a:p>
            <a:r>
              <a:rPr kumimoji="1" lang="zh-CN" altLang="en-US" dirty="0"/>
              <a:t>时间</a:t>
            </a:r>
          </a:p>
        </p:txBody>
      </p:sp>
      <p:sp>
        <p:nvSpPr>
          <p:cNvPr id="11" name="文本占位符 28">
            <a:extLst>
              <a:ext uri="{FF2B5EF4-FFF2-40B4-BE49-F238E27FC236}">
                <a16:creationId xmlns:a16="http://schemas.microsoft.com/office/drawing/2014/main" id="{07454351-1A1D-F644-B4D8-65DB3EAAC18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04783" y="620713"/>
            <a:ext cx="2663825" cy="6477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400" b="0" i="0">
                <a:solidFill>
                  <a:schemeClr val="tx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r>
              <a:rPr kumimoji="1" lang="en-US" altLang="zh-CN" dirty="0"/>
              <a:t>Vol.2.4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12982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蓝绿色线条版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1">
            <a:extLst>
              <a:ext uri="{FF2B5EF4-FFF2-40B4-BE49-F238E27FC236}">
                <a16:creationId xmlns:a16="http://schemas.microsoft.com/office/drawing/2014/main" id="{60CB79D7-1C95-DC40-B6C2-29A5658FC7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4991" y="620688"/>
            <a:ext cx="5484861" cy="2808312"/>
          </a:xfrm>
          <a:prstGeom prst="rect">
            <a:avLst/>
          </a:prstGeom>
        </p:spPr>
        <p:txBody>
          <a:bodyPr/>
          <a:lstStyle>
            <a:lvl1pPr>
              <a:lnSpc>
                <a:spcPts val="7000"/>
              </a:lnSpc>
              <a:defRPr sz="5200" b="0" i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r>
              <a:rPr kumimoji="1" lang="zh-CN" altLang="en-US" dirty="0"/>
              <a:t>第四范式先知</a:t>
            </a:r>
            <a:br>
              <a:rPr kumimoji="1" lang="en-US" altLang="zh-CN" dirty="0"/>
            </a:br>
            <a:r>
              <a:rPr kumimoji="1" lang="en-US" altLang="zh-CN" dirty="0"/>
              <a:t>PPT</a:t>
            </a:r>
            <a:r>
              <a:rPr kumimoji="1" lang="zh-CN" altLang="en-US" dirty="0"/>
              <a:t>文档设计</a:t>
            </a:r>
            <a:br>
              <a:rPr kumimoji="1" lang="en-US" altLang="zh-CN" dirty="0"/>
            </a:br>
            <a:endParaRPr kumimoji="1" lang="zh-CN" altLang="en-US" dirty="0"/>
          </a:p>
        </p:txBody>
      </p:sp>
      <p:sp>
        <p:nvSpPr>
          <p:cNvPr id="8" name="标题 11">
            <a:extLst>
              <a:ext uri="{FF2B5EF4-FFF2-40B4-BE49-F238E27FC236}">
                <a16:creationId xmlns:a16="http://schemas.microsoft.com/office/drawing/2014/main" id="{B8889EEA-2D3A-1A4A-A56A-AF61B4791A52}"/>
              </a:ext>
            </a:extLst>
          </p:cNvPr>
          <p:cNvSpPr txBox="1">
            <a:spLocks/>
          </p:cNvSpPr>
          <p:nvPr userDrawn="1"/>
        </p:nvSpPr>
        <p:spPr>
          <a:xfrm>
            <a:off x="551384" y="5805264"/>
            <a:ext cx="5472608" cy="41871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ts val="8000"/>
              </a:lnSpc>
              <a:spcBef>
                <a:spcPct val="0"/>
              </a:spcBef>
              <a:buNone/>
              <a:defRPr sz="5200" b="0" i="0" kern="1200">
                <a:solidFill>
                  <a:srgbClr val="5050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1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000" b="0" i="0" kern="12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 Light" panose="020B0502040204020203" pitchFamily="34" charset="-122"/>
                <a:cs typeface="+mj-cs"/>
              </a:rPr>
              <a:t>第四范式（北京）技术有限公司</a:t>
            </a:r>
          </a:p>
          <a:p>
            <a:pPr>
              <a:lnSpc>
                <a:spcPts val="1500"/>
              </a:lnSpc>
            </a:pPr>
            <a:r>
              <a:rPr kumimoji="1" lang="en" altLang="zh-CN" sz="1000" b="0" i="0" dirty="0">
                <a:solidFill>
                  <a:schemeClr val="tx1"/>
                </a:solidFill>
                <a:latin typeface="+mn-lt"/>
                <a:ea typeface="Microsoft YaHei Light" panose="020B0502040204020203" pitchFamily="34" charset="-122"/>
              </a:rPr>
              <a:t>Copyright ©201</a:t>
            </a:r>
            <a:r>
              <a:rPr kumimoji="1" lang="en-US" altLang="zh-CN" sz="1000" b="0" i="0" dirty="0">
                <a:solidFill>
                  <a:schemeClr val="tx1"/>
                </a:solidFill>
                <a:latin typeface="+mn-lt"/>
                <a:ea typeface="Microsoft YaHei Light" panose="020B0502040204020203" pitchFamily="34" charset="-122"/>
              </a:rPr>
              <a:t>8</a:t>
            </a:r>
            <a:r>
              <a:rPr kumimoji="1" lang="en" altLang="zh-CN" sz="1000" b="0" i="0" dirty="0">
                <a:solidFill>
                  <a:schemeClr val="tx1"/>
                </a:solidFill>
                <a:latin typeface="+mn-lt"/>
                <a:ea typeface="Microsoft YaHei Light" panose="020B0502040204020203" pitchFamily="34" charset="-122"/>
              </a:rPr>
              <a:t> 4Paradigm All Rights Reserved</a:t>
            </a:r>
            <a:r>
              <a:rPr kumimoji="1" lang="en-US" altLang="zh-CN" sz="1000" b="0" i="0" dirty="0">
                <a:solidFill>
                  <a:schemeClr val="tx1"/>
                </a:solidFill>
                <a:latin typeface="+mn-lt"/>
                <a:ea typeface="Microsoft YaHei Light" panose="020B0502040204020203" pitchFamily="34" charset="-122"/>
              </a:rPr>
              <a:t>.</a:t>
            </a:r>
            <a:endParaRPr kumimoji="1" lang="en" altLang="zh-CN" sz="1000" b="0" i="0" dirty="0">
              <a:solidFill>
                <a:schemeClr val="tx1"/>
              </a:solidFill>
              <a:latin typeface="+mn-lt"/>
              <a:ea typeface="Microsoft YaHei Light" panose="020B0502040204020203" pitchFamily="34" charset="-122"/>
            </a:endParaRPr>
          </a:p>
          <a:p>
            <a:pPr>
              <a:lnSpc>
                <a:spcPts val="1500"/>
              </a:lnSpc>
            </a:pPr>
            <a:endParaRPr kumimoji="1" lang="zh-CN" altLang="en-US" sz="1000" b="0" i="0" dirty="0">
              <a:solidFill>
                <a:schemeClr val="tx1"/>
              </a:solidFill>
              <a:latin typeface="+mn-lt"/>
              <a:ea typeface="Microsoft YaHei Light" panose="020B0502040204020203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C22022A6-EA9A-7E4C-85B9-988DE72E6C9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12424" y="4767011"/>
            <a:ext cx="1708118" cy="2416644"/>
          </a:xfrm>
          <a:prstGeom prst="rect">
            <a:avLst/>
          </a:prstGeom>
        </p:spPr>
      </p:pic>
      <p:sp>
        <p:nvSpPr>
          <p:cNvPr id="10" name="内容占位符 24">
            <a:extLst>
              <a:ext uri="{FF2B5EF4-FFF2-40B4-BE49-F238E27FC236}">
                <a16:creationId xmlns:a16="http://schemas.microsoft.com/office/drawing/2014/main" id="{7F20BA9F-DF16-7A4C-979F-998D7675060E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41675" y="4437112"/>
            <a:ext cx="5478178" cy="10802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r>
              <a:rPr kumimoji="1" lang="zh-CN" altLang="en-US" dirty="0"/>
              <a:t>演讲人</a:t>
            </a:r>
            <a:endParaRPr kumimoji="1" lang="en-US" altLang="zh-CN" dirty="0"/>
          </a:p>
          <a:p>
            <a:r>
              <a:rPr kumimoji="1" lang="zh-CN" altLang="en-US" dirty="0"/>
              <a:t>时间</a:t>
            </a:r>
          </a:p>
        </p:txBody>
      </p:sp>
      <p:sp>
        <p:nvSpPr>
          <p:cNvPr id="11" name="文本占位符 28">
            <a:extLst>
              <a:ext uri="{FF2B5EF4-FFF2-40B4-BE49-F238E27FC236}">
                <a16:creationId xmlns:a16="http://schemas.microsoft.com/office/drawing/2014/main" id="{07454351-1A1D-F644-B4D8-65DB3EAAC18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04783" y="620713"/>
            <a:ext cx="2663825" cy="6477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400" b="0" i="0">
                <a:solidFill>
                  <a:schemeClr val="tx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r>
              <a:rPr kumimoji="1" lang="en-US" altLang="zh-CN" dirty="0"/>
              <a:t>Vol.2.4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1490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深灰色版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1">
            <a:extLst>
              <a:ext uri="{FF2B5EF4-FFF2-40B4-BE49-F238E27FC236}">
                <a16:creationId xmlns:a16="http://schemas.microsoft.com/office/drawing/2014/main" id="{60CB79D7-1C95-DC40-B6C2-29A5658FC7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4991" y="620688"/>
            <a:ext cx="5484861" cy="2808312"/>
          </a:xfrm>
          <a:prstGeom prst="rect">
            <a:avLst/>
          </a:prstGeom>
        </p:spPr>
        <p:txBody>
          <a:bodyPr/>
          <a:lstStyle>
            <a:lvl1pPr>
              <a:lnSpc>
                <a:spcPts val="7000"/>
              </a:lnSpc>
              <a:defRPr sz="5200" b="0" i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r>
              <a:rPr kumimoji="1" lang="zh-CN" altLang="en-US" dirty="0"/>
              <a:t>第四范式先知</a:t>
            </a:r>
            <a:br>
              <a:rPr kumimoji="1" lang="en-US" altLang="zh-CN" dirty="0"/>
            </a:br>
            <a:r>
              <a:rPr kumimoji="1" lang="en-US" altLang="zh-CN" dirty="0"/>
              <a:t>PPT</a:t>
            </a:r>
            <a:r>
              <a:rPr kumimoji="1" lang="zh-CN" altLang="en-US" dirty="0"/>
              <a:t>文档设计</a:t>
            </a:r>
            <a:br>
              <a:rPr kumimoji="1" lang="en-US" altLang="zh-CN" dirty="0"/>
            </a:br>
            <a:endParaRPr kumimoji="1" lang="zh-CN" altLang="en-US" dirty="0"/>
          </a:p>
        </p:txBody>
      </p:sp>
      <p:sp>
        <p:nvSpPr>
          <p:cNvPr id="8" name="标题 11">
            <a:extLst>
              <a:ext uri="{FF2B5EF4-FFF2-40B4-BE49-F238E27FC236}">
                <a16:creationId xmlns:a16="http://schemas.microsoft.com/office/drawing/2014/main" id="{B8889EEA-2D3A-1A4A-A56A-AF61B4791A52}"/>
              </a:ext>
            </a:extLst>
          </p:cNvPr>
          <p:cNvSpPr txBox="1">
            <a:spLocks/>
          </p:cNvSpPr>
          <p:nvPr userDrawn="1"/>
        </p:nvSpPr>
        <p:spPr>
          <a:xfrm>
            <a:off x="551384" y="5805264"/>
            <a:ext cx="5472608" cy="41871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ts val="8000"/>
              </a:lnSpc>
              <a:spcBef>
                <a:spcPct val="0"/>
              </a:spcBef>
              <a:buNone/>
              <a:defRPr sz="5200" b="0" i="0" kern="1200">
                <a:solidFill>
                  <a:srgbClr val="5050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1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000" b="0" i="0" kern="1200" dirty="0">
                <a:solidFill>
                  <a:srgbClr val="00B1AD"/>
                </a:solidFill>
                <a:latin typeface="Microsoft YaHei" panose="020B0503020204020204" pitchFamily="34" charset="-122"/>
                <a:ea typeface="Microsoft YaHei Light" panose="020B0502040204020203" pitchFamily="34" charset="-122"/>
                <a:cs typeface="+mj-cs"/>
              </a:rPr>
              <a:t>第四范式（北京）技术有限公司</a:t>
            </a:r>
          </a:p>
          <a:p>
            <a:pPr>
              <a:lnSpc>
                <a:spcPts val="1500"/>
              </a:lnSpc>
            </a:pPr>
            <a:r>
              <a:rPr kumimoji="1" lang="en" altLang="zh-CN" sz="1000" b="0" i="0" dirty="0">
                <a:solidFill>
                  <a:srgbClr val="00B1AD"/>
                </a:solidFill>
                <a:latin typeface="+mn-lt"/>
                <a:ea typeface="Microsoft YaHei Light" panose="020B0502040204020203" pitchFamily="34" charset="-122"/>
              </a:rPr>
              <a:t>Copyright ©201</a:t>
            </a:r>
            <a:r>
              <a:rPr kumimoji="1" lang="en-US" altLang="zh-CN" sz="1000" b="0" i="0" dirty="0">
                <a:solidFill>
                  <a:srgbClr val="00B1AD"/>
                </a:solidFill>
                <a:latin typeface="+mn-lt"/>
                <a:ea typeface="Microsoft YaHei Light" panose="020B0502040204020203" pitchFamily="34" charset="-122"/>
              </a:rPr>
              <a:t>8</a:t>
            </a:r>
            <a:r>
              <a:rPr kumimoji="1" lang="en" altLang="zh-CN" sz="1000" b="0" i="0" dirty="0">
                <a:solidFill>
                  <a:srgbClr val="00B1AD"/>
                </a:solidFill>
                <a:latin typeface="+mn-lt"/>
                <a:ea typeface="Microsoft YaHei Light" panose="020B0502040204020203" pitchFamily="34" charset="-122"/>
              </a:rPr>
              <a:t> 4Paradigm All Rights Reserved</a:t>
            </a:r>
            <a:r>
              <a:rPr kumimoji="1" lang="en-US" altLang="zh-CN" sz="1000" b="0" i="0" dirty="0">
                <a:solidFill>
                  <a:srgbClr val="00B1AD"/>
                </a:solidFill>
                <a:latin typeface="+mn-lt"/>
                <a:ea typeface="Microsoft YaHei Light" panose="020B0502040204020203" pitchFamily="34" charset="-122"/>
              </a:rPr>
              <a:t>.</a:t>
            </a:r>
            <a:endParaRPr kumimoji="1" lang="en" altLang="zh-CN" sz="1000" b="0" i="0" dirty="0">
              <a:solidFill>
                <a:srgbClr val="00B1AD"/>
              </a:solidFill>
              <a:latin typeface="+mn-lt"/>
              <a:ea typeface="Microsoft YaHei Light" panose="020B0502040204020203" pitchFamily="34" charset="-122"/>
            </a:endParaRPr>
          </a:p>
          <a:p>
            <a:pPr>
              <a:lnSpc>
                <a:spcPts val="1500"/>
              </a:lnSpc>
            </a:pPr>
            <a:endParaRPr kumimoji="1" lang="zh-CN" altLang="en-US" sz="1000" b="0" i="0" dirty="0">
              <a:solidFill>
                <a:srgbClr val="00B1AD"/>
              </a:solidFill>
              <a:latin typeface="+mn-lt"/>
              <a:ea typeface="Microsoft YaHei Light" panose="020B0502040204020203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C22022A6-EA9A-7E4C-85B9-988DE72E6C9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12424" y="4767011"/>
            <a:ext cx="1708118" cy="2416644"/>
          </a:xfrm>
          <a:prstGeom prst="rect">
            <a:avLst/>
          </a:prstGeom>
        </p:spPr>
      </p:pic>
      <p:sp>
        <p:nvSpPr>
          <p:cNvPr id="10" name="内容占位符 24">
            <a:extLst>
              <a:ext uri="{FF2B5EF4-FFF2-40B4-BE49-F238E27FC236}">
                <a16:creationId xmlns:a16="http://schemas.microsoft.com/office/drawing/2014/main" id="{7F20BA9F-DF16-7A4C-979F-998D7675060E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41675" y="4437112"/>
            <a:ext cx="5478178" cy="10802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r>
              <a:rPr kumimoji="1" lang="zh-CN" altLang="en-US" dirty="0"/>
              <a:t>演讲人</a:t>
            </a:r>
            <a:endParaRPr kumimoji="1" lang="en-US" altLang="zh-CN" dirty="0"/>
          </a:p>
          <a:p>
            <a:r>
              <a:rPr kumimoji="1" lang="zh-CN" altLang="en-US" dirty="0"/>
              <a:t>时间</a:t>
            </a:r>
          </a:p>
        </p:txBody>
      </p:sp>
      <p:sp>
        <p:nvSpPr>
          <p:cNvPr id="11" name="文本占位符 28">
            <a:extLst>
              <a:ext uri="{FF2B5EF4-FFF2-40B4-BE49-F238E27FC236}">
                <a16:creationId xmlns:a16="http://schemas.microsoft.com/office/drawing/2014/main" id="{07454351-1A1D-F644-B4D8-65DB3EAAC18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04783" y="620713"/>
            <a:ext cx="2663825" cy="6477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400" b="0" i="0">
                <a:solidFill>
                  <a:srgbClr val="00B1AD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r>
              <a:rPr kumimoji="1" lang="en-US" altLang="zh-CN" dirty="0"/>
              <a:t>Vol.2.4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742371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深灰色线条版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1">
            <a:extLst>
              <a:ext uri="{FF2B5EF4-FFF2-40B4-BE49-F238E27FC236}">
                <a16:creationId xmlns:a16="http://schemas.microsoft.com/office/drawing/2014/main" id="{60CB79D7-1C95-DC40-B6C2-29A5658FC7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4991" y="620688"/>
            <a:ext cx="5484861" cy="2808312"/>
          </a:xfrm>
          <a:prstGeom prst="rect">
            <a:avLst/>
          </a:prstGeom>
        </p:spPr>
        <p:txBody>
          <a:bodyPr/>
          <a:lstStyle>
            <a:lvl1pPr>
              <a:lnSpc>
                <a:spcPts val="7000"/>
              </a:lnSpc>
              <a:defRPr sz="5200" b="0" i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r>
              <a:rPr kumimoji="1" lang="zh-CN" altLang="en-US" dirty="0"/>
              <a:t>第四范式先知</a:t>
            </a:r>
            <a:br>
              <a:rPr kumimoji="1" lang="en-US" altLang="zh-CN" dirty="0"/>
            </a:br>
            <a:r>
              <a:rPr kumimoji="1" lang="en-US" altLang="zh-CN" dirty="0"/>
              <a:t>PPT</a:t>
            </a:r>
            <a:r>
              <a:rPr kumimoji="1" lang="zh-CN" altLang="en-US" dirty="0"/>
              <a:t>文档设计</a:t>
            </a:r>
            <a:br>
              <a:rPr kumimoji="1" lang="en-US" altLang="zh-CN" dirty="0"/>
            </a:br>
            <a:endParaRPr kumimoji="1" lang="zh-CN" altLang="en-US" dirty="0"/>
          </a:p>
        </p:txBody>
      </p:sp>
      <p:sp>
        <p:nvSpPr>
          <p:cNvPr id="8" name="标题 11">
            <a:extLst>
              <a:ext uri="{FF2B5EF4-FFF2-40B4-BE49-F238E27FC236}">
                <a16:creationId xmlns:a16="http://schemas.microsoft.com/office/drawing/2014/main" id="{B8889EEA-2D3A-1A4A-A56A-AF61B4791A52}"/>
              </a:ext>
            </a:extLst>
          </p:cNvPr>
          <p:cNvSpPr txBox="1">
            <a:spLocks/>
          </p:cNvSpPr>
          <p:nvPr userDrawn="1"/>
        </p:nvSpPr>
        <p:spPr>
          <a:xfrm>
            <a:off x="551384" y="5805264"/>
            <a:ext cx="5472608" cy="41871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ts val="8000"/>
              </a:lnSpc>
              <a:spcBef>
                <a:spcPct val="0"/>
              </a:spcBef>
              <a:buNone/>
              <a:defRPr sz="5200" b="0" i="0" kern="1200">
                <a:solidFill>
                  <a:srgbClr val="5050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1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000" b="0" i="0" kern="1200" dirty="0">
                <a:solidFill>
                  <a:srgbClr val="00B1AD"/>
                </a:solidFill>
                <a:latin typeface="Microsoft YaHei" panose="020B0503020204020204" pitchFamily="34" charset="-122"/>
                <a:ea typeface="Microsoft YaHei Light" panose="020B0502040204020203" pitchFamily="34" charset="-122"/>
                <a:cs typeface="+mj-cs"/>
              </a:rPr>
              <a:t>第四范式（北京）技术有限公司</a:t>
            </a:r>
          </a:p>
          <a:p>
            <a:pPr>
              <a:lnSpc>
                <a:spcPts val="1500"/>
              </a:lnSpc>
            </a:pPr>
            <a:r>
              <a:rPr kumimoji="1" lang="en" altLang="zh-CN" sz="1000" b="0" i="0" dirty="0">
                <a:solidFill>
                  <a:srgbClr val="00B1AD"/>
                </a:solidFill>
                <a:latin typeface="+mn-lt"/>
                <a:ea typeface="Microsoft YaHei Light" panose="020B0502040204020203" pitchFamily="34" charset="-122"/>
              </a:rPr>
              <a:t>Copyright ©201</a:t>
            </a:r>
            <a:r>
              <a:rPr kumimoji="1" lang="en-US" altLang="zh-CN" sz="1000" b="0" i="0" dirty="0">
                <a:solidFill>
                  <a:srgbClr val="00B1AD"/>
                </a:solidFill>
                <a:latin typeface="+mn-lt"/>
                <a:ea typeface="Microsoft YaHei Light" panose="020B0502040204020203" pitchFamily="34" charset="-122"/>
              </a:rPr>
              <a:t>8</a:t>
            </a:r>
            <a:r>
              <a:rPr kumimoji="1" lang="en" altLang="zh-CN" sz="1000" b="0" i="0" dirty="0">
                <a:solidFill>
                  <a:srgbClr val="00B1AD"/>
                </a:solidFill>
                <a:latin typeface="+mn-lt"/>
                <a:ea typeface="Microsoft YaHei Light" panose="020B0502040204020203" pitchFamily="34" charset="-122"/>
              </a:rPr>
              <a:t> 4Paradigm All Rights Reserved</a:t>
            </a:r>
            <a:r>
              <a:rPr kumimoji="1" lang="en-US" altLang="zh-CN" sz="1000" b="0" i="0" dirty="0">
                <a:solidFill>
                  <a:srgbClr val="00B1AD"/>
                </a:solidFill>
                <a:latin typeface="+mn-lt"/>
                <a:ea typeface="Microsoft YaHei Light" panose="020B0502040204020203" pitchFamily="34" charset="-122"/>
              </a:rPr>
              <a:t>.</a:t>
            </a:r>
            <a:endParaRPr kumimoji="1" lang="en" altLang="zh-CN" sz="1000" b="0" i="0" dirty="0">
              <a:solidFill>
                <a:srgbClr val="00B1AD"/>
              </a:solidFill>
              <a:latin typeface="+mn-lt"/>
              <a:ea typeface="Microsoft YaHei Light" panose="020B0502040204020203" pitchFamily="34" charset="-122"/>
            </a:endParaRPr>
          </a:p>
          <a:p>
            <a:pPr>
              <a:lnSpc>
                <a:spcPts val="1500"/>
              </a:lnSpc>
            </a:pPr>
            <a:endParaRPr kumimoji="1" lang="zh-CN" altLang="en-US" sz="1000" b="0" i="0" dirty="0">
              <a:solidFill>
                <a:srgbClr val="00B1AD"/>
              </a:solidFill>
              <a:latin typeface="+mn-lt"/>
              <a:ea typeface="Microsoft YaHei Light" panose="020B0502040204020203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C22022A6-EA9A-7E4C-85B9-988DE72E6C9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12424" y="4767011"/>
            <a:ext cx="1708118" cy="2416644"/>
          </a:xfrm>
          <a:prstGeom prst="rect">
            <a:avLst/>
          </a:prstGeom>
        </p:spPr>
      </p:pic>
      <p:sp>
        <p:nvSpPr>
          <p:cNvPr id="10" name="内容占位符 24">
            <a:extLst>
              <a:ext uri="{FF2B5EF4-FFF2-40B4-BE49-F238E27FC236}">
                <a16:creationId xmlns:a16="http://schemas.microsoft.com/office/drawing/2014/main" id="{7F20BA9F-DF16-7A4C-979F-998D7675060E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41675" y="4437112"/>
            <a:ext cx="5478178" cy="10802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r>
              <a:rPr kumimoji="1" lang="zh-CN" altLang="en-US" dirty="0"/>
              <a:t>演讲人</a:t>
            </a:r>
            <a:endParaRPr kumimoji="1" lang="en-US" altLang="zh-CN" dirty="0"/>
          </a:p>
          <a:p>
            <a:r>
              <a:rPr kumimoji="1" lang="zh-CN" altLang="en-US" dirty="0"/>
              <a:t>时间</a:t>
            </a:r>
          </a:p>
        </p:txBody>
      </p:sp>
      <p:sp>
        <p:nvSpPr>
          <p:cNvPr id="11" name="文本占位符 28">
            <a:extLst>
              <a:ext uri="{FF2B5EF4-FFF2-40B4-BE49-F238E27FC236}">
                <a16:creationId xmlns:a16="http://schemas.microsoft.com/office/drawing/2014/main" id="{07454351-1A1D-F644-B4D8-65DB3EAAC18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04783" y="620713"/>
            <a:ext cx="2663825" cy="6477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400" b="0" i="0">
                <a:solidFill>
                  <a:srgbClr val="00B1AD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r>
              <a:rPr kumimoji="1" lang="en-US" altLang="zh-CN" dirty="0"/>
              <a:t>Vol.2.4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345156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分隔页白色版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1">
            <a:extLst>
              <a:ext uri="{FF2B5EF4-FFF2-40B4-BE49-F238E27FC236}">
                <a16:creationId xmlns:a16="http://schemas.microsoft.com/office/drawing/2014/main" id="{79DDC946-941E-A94B-AD07-4EE5290EDA7D}"/>
              </a:ext>
            </a:extLst>
          </p:cNvPr>
          <p:cNvSpPr txBox="1">
            <a:spLocks/>
          </p:cNvSpPr>
          <p:nvPr userDrawn="1"/>
        </p:nvSpPr>
        <p:spPr>
          <a:xfrm>
            <a:off x="551384" y="5805264"/>
            <a:ext cx="5472608" cy="41871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ts val="8000"/>
              </a:lnSpc>
              <a:spcBef>
                <a:spcPct val="0"/>
              </a:spcBef>
              <a:buNone/>
              <a:defRPr sz="5200" b="0" i="0" kern="1200">
                <a:solidFill>
                  <a:srgbClr val="5050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1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000" b="0" i="0" kern="1200" dirty="0">
                <a:solidFill>
                  <a:srgbClr val="00B1AD"/>
                </a:solidFill>
                <a:latin typeface="Microsoft YaHei" panose="020B0503020204020204" pitchFamily="34" charset="-122"/>
                <a:ea typeface="Microsoft YaHei Light" panose="020B0502040204020203" pitchFamily="34" charset="-122"/>
                <a:cs typeface="+mj-cs"/>
              </a:rPr>
              <a:t>第四范式（北京）技术有限公司</a:t>
            </a:r>
          </a:p>
          <a:p>
            <a:pPr>
              <a:lnSpc>
                <a:spcPts val="1500"/>
              </a:lnSpc>
            </a:pPr>
            <a:r>
              <a:rPr kumimoji="1" lang="en" altLang="zh-CN" sz="1000" b="0" i="0" dirty="0">
                <a:solidFill>
                  <a:srgbClr val="00B1AD"/>
                </a:solidFill>
                <a:latin typeface="+mn-lt"/>
                <a:ea typeface="Microsoft YaHei Light" panose="020B0502040204020203" pitchFamily="34" charset="-122"/>
              </a:rPr>
              <a:t>Copyright ©201</a:t>
            </a:r>
            <a:r>
              <a:rPr kumimoji="1" lang="en-US" altLang="zh-CN" sz="1000" b="0" i="0" dirty="0">
                <a:solidFill>
                  <a:srgbClr val="00B1AD"/>
                </a:solidFill>
                <a:latin typeface="+mn-lt"/>
                <a:ea typeface="Microsoft YaHei Light" panose="020B0502040204020203" pitchFamily="34" charset="-122"/>
              </a:rPr>
              <a:t>8</a:t>
            </a:r>
            <a:r>
              <a:rPr kumimoji="1" lang="en" altLang="zh-CN" sz="1000" b="0" i="0" dirty="0">
                <a:solidFill>
                  <a:srgbClr val="00B1AD"/>
                </a:solidFill>
                <a:latin typeface="+mn-lt"/>
                <a:ea typeface="Microsoft YaHei Light" panose="020B0502040204020203" pitchFamily="34" charset="-122"/>
              </a:rPr>
              <a:t> 4Paradigm All Rights Reserved</a:t>
            </a:r>
            <a:r>
              <a:rPr kumimoji="1" lang="en-US" altLang="zh-CN" sz="1000" b="0" i="0" dirty="0">
                <a:solidFill>
                  <a:srgbClr val="00B1AD"/>
                </a:solidFill>
                <a:latin typeface="+mn-lt"/>
                <a:ea typeface="Microsoft YaHei Light" panose="020B0502040204020203" pitchFamily="34" charset="-122"/>
              </a:rPr>
              <a:t>.</a:t>
            </a:r>
            <a:endParaRPr kumimoji="1" lang="en" altLang="zh-CN" sz="1000" b="0" i="0" dirty="0">
              <a:solidFill>
                <a:srgbClr val="00B1AD"/>
              </a:solidFill>
              <a:latin typeface="+mn-lt"/>
              <a:ea typeface="Microsoft YaHei Light" panose="020B0502040204020203" pitchFamily="34" charset="-122"/>
            </a:endParaRPr>
          </a:p>
          <a:p>
            <a:pPr>
              <a:lnSpc>
                <a:spcPts val="1500"/>
              </a:lnSpc>
            </a:pPr>
            <a:endParaRPr kumimoji="1" lang="zh-CN" altLang="en-US" sz="1000" b="0" i="0" dirty="0">
              <a:solidFill>
                <a:srgbClr val="00B1AD"/>
              </a:solidFill>
              <a:latin typeface="+mn-lt"/>
              <a:ea typeface="Microsoft YaHei Light" panose="020B0502040204020203" pitchFamily="34" charset="-122"/>
            </a:endParaRPr>
          </a:p>
        </p:txBody>
      </p:sp>
      <p:sp>
        <p:nvSpPr>
          <p:cNvPr id="11" name="内容占位符 24">
            <a:extLst>
              <a:ext uri="{FF2B5EF4-FFF2-40B4-BE49-F238E27FC236}">
                <a16:creationId xmlns:a16="http://schemas.microsoft.com/office/drawing/2014/main" id="{866EE881-0396-FC4A-816D-9E1E8743133F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23392" y="1484784"/>
            <a:ext cx="4680520" cy="64807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0" i="0">
                <a:solidFill>
                  <a:srgbClr val="50505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r>
              <a:rPr kumimoji="1" lang="zh-CN" altLang="en-US" dirty="0"/>
              <a:t>分隔页标题</a:t>
            </a:r>
          </a:p>
        </p:txBody>
      </p:sp>
      <p:sp>
        <p:nvSpPr>
          <p:cNvPr id="15" name="内容占位符 24">
            <a:extLst>
              <a:ext uri="{FF2B5EF4-FFF2-40B4-BE49-F238E27FC236}">
                <a16:creationId xmlns:a16="http://schemas.microsoft.com/office/drawing/2014/main" id="{EB45F6BF-15E2-344E-AFFB-17066EC52ABC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23392" y="2302916"/>
            <a:ext cx="4680520" cy="194421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>
                <a:solidFill>
                  <a:srgbClr val="00B1AD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r>
              <a:rPr kumimoji="1" lang="zh-CN" altLang="en-US" dirty="0"/>
              <a:t>分隔页小标题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CDB711BD-9457-5F45-893C-B3589808A7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08568" y="6223974"/>
            <a:ext cx="438912" cy="15544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000" b="0" i="0">
                <a:solidFill>
                  <a:srgbClr val="50505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61600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分隔页深灰色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1">
            <a:extLst>
              <a:ext uri="{FF2B5EF4-FFF2-40B4-BE49-F238E27FC236}">
                <a16:creationId xmlns:a16="http://schemas.microsoft.com/office/drawing/2014/main" id="{79DDC946-941E-A94B-AD07-4EE5290EDA7D}"/>
              </a:ext>
            </a:extLst>
          </p:cNvPr>
          <p:cNvSpPr txBox="1">
            <a:spLocks/>
          </p:cNvSpPr>
          <p:nvPr userDrawn="1"/>
        </p:nvSpPr>
        <p:spPr>
          <a:xfrm>
            <a:off x="551384" y="5805264"/>
            <a:ext cx="5472608" cy="41871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ts val="8000"/>
              </a:lnSpc>
              <a:spcBef>
                <a:spcPct val="0"/>
              </a:spcBef>
              <a:buNone/>
              <a:defRPr sz="5200" b="0" i="0" kern="1200">
                <a:solidFill>
                  <a:srgbClr val="5050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1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000" b="0" i="0" kern="1200" dirty="0">
                <a:solidFill>
                  <a:srgbClr val="00B1AD"/>
                </a:solidFill>
                <a:latin typeface="Microsoft YaHei" panose="020B0503020204020204" pitchFamily="34" charset="-122"/>
                <a:ea typeface="Microsoft YaHei Light" panose="020B0502040204020203" pitchFamily="34" charset="-122"/>
                <a:cs typeface="+mj-cs"/>
              </a:rPr>
              <a:t>第四范式（北京）技术有限公司</a:t>
            </a:r>
          </a:p>
          <a:p>
            <a:pPr>
              <a:lnSpc>
                <a:spcPts val="1500"/>
              </a:lnSpc>
            </a:pPr>
            <a:r>
              <a:rPr kumimoji="1" lang="en" altLang="zh-CN" sz="1000" b="0" i="0" dirty="0">
                <a:solidFill>
                  <a:srgbClr val="00B1AD"/>
                </a:solidFill>
                <a:latin typeface="+mn-lt"/>
                <a:ea typeface="Microsoft YaHei Light" panose="020B0502040204020203" pitchFamily="34" charset="-122"/>
              </a:rPr>
              <a:t>Copyright ©201</a:t>
            </a:r>
            <a:r>
              <a:rPr kumimoji="1" lang="en-US" altLang="zh-CN" sz="1000" b="0" i="0" dirty="0">
                <a:solidFill>
                  <a:srgbClr val="00B1AD"/>
                </a:solidFill>
                <a:latin typeface="+mn-lt"/>
                <a:ea typeface="Microsoft YaHei Light" panose="020B0502040204020203" pitchFamily="34" charset="-122"/>
              </a:rPr>
              <a:t>8</a:t>
            </a:r>
            <a:r>
              <a:rPr kumimoji="1" lang="en" altLang="zh-CN" sz="1000" b="0" i="0" dirty="0">
                <a:solidFill>
                  <a:srgbClr val="00B1AD"/>
                </a:solidFill>
                <a:latin typeface="+mn-lt"/>
                <a:ea typeface="Microsoft YaHei Light" panose="020B0502040204020203" pitchFamily="34" charset="-122"/>
              </a:rPr>
              <a:t> 4Paradigm All Rights Reserved</a:t>
            </a:r>
            <a:r>
              <a:rPr kumimoji="1" lang="en-US" altLang="zh-CN" sz="1000" b="0" i="0" dirty="0">
                <a:solidFill>
                  <a:srgbClr val="00B1AD"/>
                </a:solidFill>
                <a:latin typeface="+mn-lt"/>
                <a:ea typeface="Microsoft YaHei Light" panose="020B0502040204020203" pitchFamily="34" charset="-122"/>
              </a:rPr>
              <a:t>.</a:t>
            </a:r>
            <a:endParaRPr kumimoji="1" lang="en" altLang="zh-CN" sz="1000" b="0" i="0" dirty="0">
              <a:solidFill>
                <a:srgbClr val="00B1AD"/>
              </a:solidFill>
              <a:latin typeface="+mn-lt"/>
              <a:ea typeface="Microsoft YaHei Light" panose="020B0502040204020203" pitchFamily="34" charset="-122"/>
            </a:endParaRPr>
          </a:p>
          <a:p>
            <a:pPr>
              <a:lnSpc>
                <a:spcPts val="1500"/>
              </a:lnSpc>
            </a:pPr>
            <a:endParaRPr kumimoji="1" lang="zh-CN" altLang="en-US" sz="1000" b="0" i="0" dirty="0">
              <a:solidFill>
                <a:srgbClr val="00B1AD"/>
              </a:solidFill>
              <a:latin typeface="+mn-lt"/>
              <a:ea typeface="Microsoft YaHei Light" panose="020B0502040204020203" pitchFamily="34" charset="-122"/>
            </a:endParaRPr>
          </a:p>
        </p:txBody>
      </p:sp>
      <p:sp>
        <p:nvSpPr>
          <p:cNvPr id="11" name="内容占位符 24">
            <a:extLst>
              <a:ext uri="{FF2B5EF4-FFF2-40B4-BE49-F238E27FC236}">
                <a16:creationId xmlns:a16="http://schemas.microsoft.com/office/drawing/2014/main" id="{866EE881-0396-FC4A-816D-9E1E8743133F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23392" y="1484784"/>
            <a:ext cx="4680520" cy="64807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0" i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r>
              <a:rPr kumimoji="1" lang="zh-CN" altLang="en-US" dirty="0"/>
              <a:t>分隔页标题</a:t>
            </a:r>
          </a:p>
        </p:txBody>
      </p:sp>
      <p:sp>
        <p:nvSpPr>
          <p:cNvPr id="15" name="内容占位符 24">
            <a:extLst>
              <a:ext uri="{FF2B5EF4-FFF2-40B4-BE49-F238E27FC236}">
                <a16:creationId xmlns:a16="http://schemas.microsoft.com/office/drawing/2014/main" id="{EB45F6BF-15E2-344E-AFFB-17066EC52ABC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23392" y="2302916"/>
            <a:ext cx="4680520" cy="194421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>
                <a:solidFill>
                  <a:srgbClr val="00B1AD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r>
              <a:rPr kumimoji="1" lang="zh-CN" altLang="en-US" dirty="0"/>
              <a:t>分隔页小标题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CDB711BD-9457-5F45-893C-B3589808A7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08568" y="6223974"/>
            <a:ext cx="438912" cy="15544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000" b="0" i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82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分隔页蓝绿色版">
    <p:bg>
      <p:bgPr>
        <a:solidFill>
          <a:srgbClr val="00B1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1">
            <a:extLst>
              <a:ext uri="{FF2B5EF4-FFF2-40B4-BE49-F238E27FC236}">
                <a16:creationId xmlns:a16="http://schemas.microsoft.com/office/drawing/2014/main" id="{79DDC946-941E-A94B-AD07-4EE5290EDA7D}"/>
              </a:ext>
            </a:extLst>
          </p:cNvPr>
          <p:cNvSpPr txBox="1">
            <a:spLocks/>
          </p:cNvSpPr>
          <p:nvPr userDrawn="1"/>
        </p:nvSpPr>
        <p:spPr>
          <a:xfrm>
            <a:off x="551384" y="5805264"/>
            <a:ext cx="5472608" cy="41871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ts val="8000"/>
              </a:lnSpc>
              <a:spcBef>
                <a:spcPct val="0"/>
              </a:spcBef>
              <a:buNone/>
              <a:defRPr sz="5200" b="0" i="0" kern="1200">
                <a:solidFill>
                  <a:srgbClr val="5050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1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000" b="0" i="0" kern="12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 Light" panose="020B0502040204020203" pitchFamily="34" charset="-122"/>
                <a:cs typeface="+mj-cs"/>
              </a:rPr>
              <a:t>第四范式（北京）技术有限公司</a:t>
            </a:r>
          </a:p>
          <a:p>
            <a:pPr>
              <a:lnSpc>
                <a:spcPts val="1500"/>
              </a:lnSpc>
            </a:pPr>
            <a:r>
              <a:rPr kumimoji="1" lang="en" altLang="zh-CN" sz="1000" b="0" i="0" dirty="0">
                <a:solidFill>
                  <a:schemeClr val="tx1"/>
                </a:solidFill>
                <a:latin typeface="+mn-lt"/>
                <a:ea typeface="Microsoft YaHei Light" panose="020B0502040204020203" pitchFamily="34" charset="-122"/>
              </a:rPr>
              <a:t>Copyright ©201</a:t>
            </a:r>
            <a:r>
              <a:rPr kumimoji="1" lang="en-US" altLang="zh-CN" sz="1000" b="0" i="0" dirty="0">
                <a:solidFill>
                  <a:schemeClr val="tx1"/>
                </a:solidFill>
                <a:latin typeface="+mn-lt"/>
                <a:ea typeface="Microsoft YaHei Light" panose="020B0502040204020203" pitchFamily="34" charset="-122"/>
              </a:rPr>
              <a:t>8</a:t>
            </a:r>
            <a:r>
              <a:rPr kumimoji="1" lang="en" altLang="zh-CN" sz="1000" b="0" i="0" dirty="0">
                <a:solidFill>
                  <a:schemeClr val="tx1"/>
                </a:solidFill>
                <a:latin typeface="+mn-lt"/>
                <a:ea typeface="Microsoft YaHei Light" panose="020B0502040204020203" pitchFamily="34" charset="-122"/>
              </a:rPr>
              <a:t> 4Paradigm All Rights Reserved</a:t>
            </a:r>
            <a:r>
              <a:rPr kumimoji="1" lang="en-US" altLang="zh-CN" sz="1000" b="0" i="0" dirty="0">
                <a:solidFill>
                  <a:schemeClr val="tx1"/>
                </a:solidFill>
                <a:latin typeface="+mn-lt"/>
                <a:ea typeface="Microsoft YaHei Light" panose="020B0502040204020203" pitchFamily="34" charset="-122"/>
              </a:rPr>
              <a:t>.</a:t>
            </a:r>
            <a:endParaRPr kumimoji="1" lang="en" altLang="zh-CN" sz="1000" b="0" i="0" dirty="0">
              <a:solidFill>
                <a:schemeClr val="tx1"/>
              </a:solidFill>
              <a:latin typeface="+mn-lt"/>
              <a:ea typeface="Microsoft YaHei Light" panose="020B0502040204020203" pitchFamily="34" charset="-122"/>
            </a:endParaRPr>
          </a:p>
          <a:p>
            <a:pPr>
              <a:lnSpc>
                <a:spcPts val="1500"/>
              </a:lnSpc>
            </a:pPr>
            <a:endParaRPr kumimoji="1" lang="zh-CN" altLang="en-US" sz="1000" b="0" i="0" dirty="0">
              <a:solidFill>
                <a:schemeClr val="tx1"/>
              </a:solidFill>
              <a:latin typeface="+mn-lt"/>
              <a:ea typeface="Microsoft YaHei Light" panose="020B0502040204020203" pitchFamily="34" charset="-122"/>
            </a:endParaRPr>
          </a:p>
        </p:txBody>
      </p:sp>
      <p:sp>
        <p:nvSpPr>
          <p:cNvPr id="11" name="内容占位符 24">
            <a:extLst>
              <a:ext uri="{FF2B5EF4-FFF2-40B4-BE49-F238E27FC236}">
                <a16:creationId xmlns:a16="http://schemas.microsoft.com/office/drawing/2014/main" id="{866EE881-0396-FC4A-816D-9E1E8743133F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23392" y="1484784"/>
            <a:ext cx="4680520" cy="64807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0" i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r>
              <a:rPr kumimoji="1" lang="zh-CN" altLang="en-US" dirty="0"/>
              <a:t>分隔页标题</a:t>
            </a:r>
          </a:p>
        </p:txBody>
      </p:sp>
      <p:sp>
        <p:nvSpPr>
          <p:cNvPr id="15" name="内容占位符 24">
            <a:extLst>
              <a:ext uri="{FF2B5EF4-FFF2-40B4-BE49-F238E27FC236}">
                <a16:creationId xmlns:a16="http://schemas.microsoft.com/office/drawing/2014/main" id="{EB45F6BF-15E2-344E-AFFB-17066EC52ABC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23392" y="2302916"/>
            <a:ext cx="4680520" cy="194421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r>
              <a:rPr kumimoji="1" lang="zh-CN" altLang="en-US" dirty="0"/>
              <a:t>分隔页小标题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CDB711BD-9457-5F45-893C-B3589808A7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08568" y="6223974"/>
            <a:ext cx="438912" cy="15544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000" b="0" i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40497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547616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9" r:id="rId2"/>
    <p:sldLayoutId id="2147483657" r:id="rId3"/>
    <p:sldLayoutId id="2147483661" r:id="rId4"/>
    <p:sldLayoutId id="2147483658" r:id="rId5"/>
    <p:sldLayoutId id="2147483660" r:id="rId6"/>
    <p:sldLayoutId id="2147483662" r:id="rId7"/>
    <p:sldLayoutId id="2147483664" r:id="rId8"/>
    <p:sldLayoutId id="2147483665" r:id="rId9"/>
    <p:sldLayoutId id="2147483663" r:id="rId10"/>
    <p:sldLayoutId id="2147483650" r:id="rId11"/>
    <p:sldLayoutId id="2147483669" r:id="rId12"/>
    <p:sldLayoutId id="2147483670" r:id="rId13"/>
    <p:sldLayoutId id="2147483666" r:id="rId14"/>
    <p:sldLayoutId id="2147483668" r:id="rId15"/>
    <p:sldLayoutId id="2147483672" r:id="rId16"/>
    <p:sldLayoutId id="2147483671" r:id="rId17"/>
    <p:sldLayoutId id="2147483667" r:id="rId18"/>
    <p:sldLayoutId id="2147483656" r:id="rId19"/>
    <p:sldLayoutId id="2147483673" r:id="rId20"/>
    <p:sldLayoutId id="2147483674" r:id="rId2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personal.ie.cuhk.edu.hk/~ccloy/files/eccv_2016_human.pdf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707.06089.pdf" TargetMode="External"/><Relationship Id="rId2" Type="http://schemas.openxmlformats.org/officeDocument/2006/relationships/hyperlink" Target="https://arxiv.org/pdf/1709.09930.pdf" TargetMode="Externa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://www.bmva.org/bmvc/2016/papers/paper075/paper075.pdf" TargetMode="External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hyperlink" Target="https://wiki.4paradigm.com/pages/viewpage.action?pageId=55032890" TargetMode="External"/><Relationship Id="rId7" Type="http://schemas.openxmlformats.org/officeDocument/2006/relationships/image" Target="../media/image26.png"/><Relationship Id="rId2" Type="http://schemas.openxmlformats.org/officeDocument/2006/relationships/hyperlink" Target="https://arxiv.org/abs/1611.05603" TargetMode="Externa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://www.eecs.qmul.ac.uk/~xiatian/papers/WACV17/DongEtAl_WACV2017.pdf" TargetMode="Externa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hyperlink" Target="https://wiki.4paradigm.com/pages/viewpage.action?pageId=55032890" TargetMode="Externa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5.xml"/><Relationship Id="rId4" Type="http://schemas.openxmlformats.org/officeDocument/2006/relationships/hyperlink" Target="https://craigie1996.github.io/2018/05/11/Pedestrian-Attribute-Recognition-%E8%B0%83%E7%A0%94%E7%AC%94%E8%AE%B0/papers/Adaptively%20Weighted.pdf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jcai.org/proceedings/2018/0441.pdf" TargetMode="External"/><Relationship Id="rId2" Type="http://schemas.openxmlformats.org/officeDocument/2006/relationships/hyperlink" Target="http://openaccess.thecvf.com/content_ICCV_2017/papers/Wang_Attribute_Recognition_by_ICCV_2017_paper.pdf" TargetMode="Externa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40.png"/><Relationship Id="rId4" Type="http://schemas.openxmlformats.org/officeDocument/2006/relationships/hyperlink" Target="https://arxiv.org/pdf/1811.08115.pdf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1901.07474" TargetMode="External"/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wangxiao5791509/Pedestrian-Attribute-Recognition-Paper-List" TargetMode="Externa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searchgate.net/publication/283484818_Multi-attribute_Learning_for_Pedestrian_Attribute_Recognition_in_Surveillance_Scenarios" TargetMode="External"/><Relationship Id="rId2" Type="http://schemas.openxmlformats.org/officeDocument/2006/relationships/hyperlink" Target="https://www.cv-foundation.org/openaccess/content_iccv_2015_workshops/w11/papers/Sudowe_Person_Attribute_Recognition_ICCV_2015_paper.pdf" TargetMode="Externa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bsr.ia.ac.cn/users/zlei/papers/ICB2015/Zhu-ICB-15.pdf" TargetMode="External"/><Relationship Id="rId2" Type="http://schemas.openxmlformats.org/officeDocument/2006/relationships/hyperlink" Target="https://arxiv.org/abs/1311.5591" TargetMode="Externa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dangweili.github.io/misc/pdfs/icme18.pdf" TargetMode="External"/><Relationship Id="rId2" Type="http://schemas.openxmlformats.org/officeDocument/2006/relationships/hyperlink" Target="https://pdfs.semanticscholar.org/b3e7/4cbe27454e32b4b35014af831783d3480ad5.pdf" TargetMode="Externa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37FBD3-CF2C-F847-A9FA-097D3E30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altLang="zh-CN" dirty="0"/>
            </a:br>
            <a:r>
              <a:rPr lang="zh-CN" altLang="en-US" dirty="0"/>
              <a:t>浅析行人属性识别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5481F9-1309-D648-91FF-BFA248548A1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en-US" dirty="0"/>
              <a:t>高奇 </a:t>
            </a:r>
            <a:r>
              <a:rPr lang="en-US" altLang="zh-CN" dirty="0"/>
              <a:t>2019/06/21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04198F-BF37-6449-8223-14895394A79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计算机视觉应用组分享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75708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71C17-BF70-2046-BDCB-84979F678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方法</a:t>
            </a:r>
            <a:r>
              <a:rPr lang="en-US" altLang="zh-CN" sz="2400" dirty="0"/>
              <a:t>-</a:t>
            </a:r>
            <a:r>
              <a:rPr lang="zh-CN" altLang="en-US" sz="2400" dirty="0"/>
              <a:t>表征强化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F0B812C-2D1D-3F43-890A-29A6227A0B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94505BA3-57E4-A442-9969-896C9A13965D}"/>
              </a:ext>
            </a:extLst>
          </p:cNvPr>
          <p:cNvSpPr txBox="1">
            <a:spLocks/>
          </p:cNvSpPr>
          <p:nvPr/>
        </p:nvSpPr>
        <p:spPr>
          <a:xfrm>
            <a:off x="623392" y="1458889"/>
            <a:ext cx="10297144" cy="460848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800" dirty="0"/>
              <a:t>Part-based</a:t>
            </a:r>
            <a:r>
              <a:rPr lang="zh-CN" altLang="en-US" sz="1800" dirty="0"/>
              <a:t>强化：</a:t>
            </a:r>
            <a:endParaRPr lang="en-US" altLang="zh-CN" sz="1800" dirty="0"/>
          </a:p>
          <a:p>
            <a:pPr marL="0" indent="0">
              <a:buNone/>
            </a:pPr>
            <a:r>
              <a:rPr lang="en-US" altLang="zh-CN" sz="1800" dirty="0"/>
              <a:t>1</a:t>
            </a:r>
            <a:r>
              <a:rPr lang="zh-CN" altLang="en-US" sz="1800" dirty="0"/>
              <a:t>，先找出</a:t>
            </a:r>
            <a:r>
              <a:rPr lang="en-US" altLang="zh-CN" sz="1800" dirty="0"/>
              <a:t>parts</a:t>
            </a:r>
            <a:r>
              <a:rPr lang="zh-CN" altLang="en-US" sz="1800" dirty="0"/>
              <a:t>，再将全局和局部的特征整合</a:t>
            </a:r>
            <a:endParaRPr lang="en-US" altLang="zh-CN" sz="1800" dirty="0"/>
          </a:p>
          <a:p>
            <a:pPr marL="0" indent="0">
              <a:buNone/>
            </a:pPr>
            <a:r>
              <a:rPr lang="zh-CN" altLang="en-US" sz="1800" dirty="0"/>
              <a:t>进行属性判别</a:t>
            </a:r>
            <a:endParaRPr lang="en-US" altLang="zh-CN" sz="1800" dirty="0"/>
          </a:p>
          <a:p>
            <a:pPr marL="0" indent="0">
              <a:buNone/>
            </a:pPr>
            <a:r>
              <a:rPr lang="en-US" altLang="zh-CN" sz="1800" dirty="0"/>
              <a:t>2</a:t>
            </a:r>
            <a:r>
              <a:rPr lang="zh-CN" altLang="en-US" sz="1800" dirty="0"/>
              <a:t>，全流程，端到端的进行找到局部，进行特征</a:t>
            </a:r>
            <a:endParaRPr lang="en-US" altLang="zh-CN" sz="1800" dirty="0"/>
          </a:p>
          <a:p>
            <a:pPr marL="0" indent="0">
              <a:buNone/>
            </a:pPr>
            <a:r>
              <a:rPr lang="zh-CN" altLang="en-US" sz="1800" dirty="0"/>
              <a:t>整合，进而属性判断；</a:t>
            </a:r>
            <a:endParaRPr lang="en-US" altLang="zh-CN" sz="1800" dirty="0"/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endParaRPr lang="en-US" sz="1400" dirty="0"/>
          </a:p>
          <a:p>
            <a:pPr marL="457200" lvl="1" indent="0">
              <a:buNone/>
            </a:pPr>
            <a:endParaRPr lang="en-US" altLang="zh-CN" sz="1400" dirty="0"/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1D76F7CB-F4E0-334A-B023-E00CB4D2DB18}"/>
              </a:ext>
            </a:extLst>
          </p:cNvPr>
          <p:cNvSpPr txBox="1">
            <a:spLocks/>
          </p:cNvSpPr>
          <p:nvPr/>
        </p:nvSpPr>
        <p:spPr bwMode="gray">
          <a:xfrm>
            <a:off x="2068830" y="663531"/>
            <a:ext cx="5446839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b="0" i="0" kern="1200" cap="none" spc="0" baseline="0" dirty="0">
                <a:solidFill>
                  <a:srgbClr val="50505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itchFamily="34" charset="0"/>
              </a:defRPr>
            </a:lvl1pPr>
          </a:lstStyle>
          <a:p>
            <a:endParaRPr lang="zh-CN" altLang="en-US" sz="28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19409B7-14EE-E944-AC77-57727A40CDA1}"/>
              </a:ext>
            </a:extLst>
          </p:cNvPr>
          <p:cNvSpPr/>
          <p:nvPr/>
        </p:nvSpPr>
        <p:spPr>
          <a:xfrm>
            <a:off x="5971607" y="3244334"/>
            <a:ext cx="2487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B1A83B-8F93-DD45-8885-10A86C5F26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5067" y="2954640"/>
            <a:ext cx="8356663" cy="337282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89C8577-1153-D245-9839-8CF7FF635FCD}"/>
              </a:ext>
            </a:extLst>
          </p:cNvPr>
          <p:cNvSpPr/>
          <p:nvPr/>
        </p:nvSpPr>
        <p:spPr>
          <a:xfrm>
            <a:off x="5771964" y="1752138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/>
              <a:t>3</a:t>
            </a:r>
            <a:r>
              <a:rPr lang="zh-CN" altLang="en-US" dirty="0"/>
              <a:t>，再加一些分支，利用能利用的信息；</a:t>
            </a:r>
            <a:endParaRPr lang="en-US" altLang="zh-CN" dirty="0"/>
          </a:p>
          <a:p>
            <a:r>
              <a:rPr lang="en-US" dirty="0">
                <a:hlinkClick r:id="rId3"/>
              </a:rPr>
              <a:t>Human attribute recognition by deep hierarchical contexts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68378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71C17-BF70-2046-BDCB-84979F678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方法</a:t>
            </a:r>
            <a:r>
              <a:rPr lang="en-US" altLang="zh-CN" sz="2400" dirty="0"/>
              <a:t>-</a:t>
            </a:r>
            <a:r>
              <a:rPr lang="zh-CN" altLang="en-US" sz="2400" dirty="0"/>
              <a:t>表征强化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F0B812C-2D1D-3F43-890A-29A6227A0B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94505BA3-57E4-A442-9969-896C9A13965D}"/>
              </a:ext>
            </a:extLst>
          </p:cNvPr>
          <p:cNvSpPr txBox="1">
            <a:spLocks/>
          </p:cNvSpPr>
          <p:nvPr/>
        </p:nvSpPr>
        <p:spPr>
          <a:xfrm>
            <a:off x="623392" y="1458889"/>
            <a:ext cx="10297144" cy="460848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800" dirty="0"/>
              <a:t>Attention-based</a:t>
            </a:r>
            <a:r>
              <a:rPr lang="zh-CN" altLang="en-US" sz="1800" dirty="0"/>
              <a:t>强化：</a:t>
            </a:r>
            <a:r>
              <a:rPr lang="zh-CN" altLang="en-US" sz="1600" dirty="0"/>
              <a:t>生成</a:t>
            </a:r>
            <a:r>
              <a:rPr lang="en-US" altLang="zh-CN" sz="1600" dirty="0"/>
              <a:t>Attention</a:t>
            </a:r>
            <a:r>
              <a:rPr lang="zh-CN" altLang="en-US" sz="1600" dirty="0"/>
              <a:t>，进而生成</a:t>
            </a:r>
            <a:r>
              <a:rPr lang="en-US" altLang="zh-CN" sz="1600" dirty="0"/>
              <a:t>attention</a:t>
            </a:r>
            <a:r>
              <a:rPr lang="zh-CN" altLang="en-US" sz="1600" dirty="0"/>
              <a:t>增强后的</a:t>
            </a:r>
            <a:r>
              <a:rPr lang="en-US" altLang="zh-CN" sz="1600" dirty="0" err="1"/>
              <a:t>featureMap</a:t>
            </a:r>
            <a:r>
              <a:rPr lang="zh-CN" altLang="en-US" sz="1600" dirty="0"/>
              <a:t>，再进行分类；</a:t>
            </a:r>
            <a:endParaRPr lang="en-US" altLang="zh-CN" sz="1400" dirty="0"/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endParaRPr lang="en-US" sz="1400" dirty="0"/>
          </a:p>
          <a:p>
            <a:pPr marL="457200" lvl="1" indent="0">
              <a:buNone/>
            </a:pPr>
            <a:r>
              <a:rPr lang="en-US" dirty="0">
                <a:hlinkClick r:id="rId2"/>
              </a:rPr>
              <a:t>HydraPlus-Net </a:t>
            </a:r>
            <a:endParaRPr lang="en-US" dirty="0"/>
          </a:p>
          <a:p>
            <a:pPr marL="457200" lvl="1" indent="0">
              <a:buNone/>
            </a:pPr>
            <a:endParaRPr lang="en-US" sz="1400" dirty="0"/>
          </a:p>
          <a:p>
            <a:pPr marL="457200" lvl="1" indent="0">
              <a:buNone/>
            </a:pPr>
            <a:endParaRPr lang="en-US" sz="1400" dirty="0"/>
          </a:p>
          <a:p>
            <a:pPr marL="457200" lvl="1" indent="0">
              <a:buNone/>
            </a:pPr>
            <a:endParaRPr lang="en-US" sz="1400" dirty="0"/>
          </a:p>
          <a:p>
            <a:pPr marL="457200" lvl="1" indent="0">
              <a:buNone/>
            </a:pPr>
            <a:endParaRPr lang="en-US" sz="1400" dirty="0"/>
          </a:p>
          <a:p>
            <a:pPr marL="457200" lvl="1" indent="0">
              <a:buNone/>
            </a:pPr>
            <a:endParaRPr lang="en-US" sz="1400" dirty="0"/>
          </a:p>
          <a:p>
            <a:pPr marL="457200" lvl="1" indent="0">
              <a:buNone/>
            </a:pPr>
            <a:endParaRPr lang="en-US" sz="1400" dirty="0"/>
          </a:p>
          <a:p>
            <a:pPr marL="457200" lvl="1" indent="0">
              <a:buNone/>
            </a:pPr>
            <a:r>
              <a:rPr lang="en-US" dirty="0" err="1">
                <a:hlinkClick r:id="rId3"/>
              </a:rPr>
              <a:t>VeSPA</a:t>
            </a:r>
            <a:r>
              <a:rPr lang="en-US" dirty="0">
                <a:hlinkClick r:id="rId3"/>
              </a:rPr>
              <a:t> </a:t>
            </a:r>
            <a:endParaRPr lang="en-US" sz="1400" dirty="0"/>
          </a:p>
          <a:p>
            <a:pPr marL="457200" lvl="1" indent="0">
              <a:buNone/>
            </a:pPr>
            <a:endParaRPr lang="en-US" sz="1400" dirty="0"/>
          </a:p>
          <a:p>
            <a:pPr marL="457200" lvl="1" indent="0">
              <a:buNone/>
            </a:pPr>
            <a:endParaRPr lang="en-US" altLang="zh-CN" sz="1400" dirty="0"/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1D76F7CB-F4E0-334A-B023-E00CB4D2DB18}"/>
              </a:ext>
            </a:extLst>
          </p:cNvPr>
          <p:cNvSpPr txBox="1">
            <a:spLocks/>
          </p:cNvSpPr>
          <p:nvPr/>
        </p:nvSpPr>
        <p:spPr bwMode="gray">
          <a:xfrm>
            <a:off x="2068830" y="663531"/>
            <a:ext cx="5446839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b="0" i="0" kern="1200" cap="none" spc="0" baseline="0" dirty="0">
                <a:solidFill>
                  <a:srgbClr val="50505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itchFamily="34" charset="0"/>
              </a:defRPr>
            </a:lvl1pPr>
          </a:lstStyle>
          <a:p>
            <a:endParaRPr lang="zh-CN" altLang="en-US" sz="28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19409B7-14EE-E944-AC77-57727A40CDA1}"/>
              </a:ext>
            </a:extLst>
          </p:cNvPr>
          <p:cNvSpPr/>
          <p:nvPr/>
        </p:nvSpPr>
        <p:spPr>
          <a:xfrm>
            <a:off x="5971607" y="3244334"/>
            <a:ext cx="2487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417E0C-8CFC-264B-8865-7E0AE6556C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3872" y="2063316"/>
            <a:ext cx="5832648" cy="21914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F7EA62C-6103-B940-8E6E-A319C009F7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8346" y="4368119"/>
            <a:ext cx="6743700" cy="217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5427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71C17-BF70-2046-BDCB-84979F678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方法</a:t>
            </a:r>
            <a:r>
              <a:rPr lang="en-US" altLang="zh-CN" sz="2400" dirty="0"/>
              <a:t>-</a:t>
            </a:r>
            <a:r>
              <a:rPr lang="zh-CN" altLang="en-US" sz="2400" dirty="0"/>
              <a:t>表征强化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F0B812C-2D1D-3F43-890A-29A6227A0B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94505BA3-57E4-A442-9969-896C9A13965D}"/>
              </a:ext>
            </a:extLst>
          </p:cNvPr>
          <p:cNvSpPr txBox="1">
            <a:spLocks/>
          </p:cNvSpPr>
          <p:nvPr/>
        </p:nvSpPr>
        <p:spPr>
          <a:xfrm>
            <a:off x="623392" y="1458889"/>
            <a:ext cx="10297144" cy="460848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800" dirty="0"/>
              <a:t>Task-based</a:t>
            </a:r>
            <a:r>
              <a:rPr lang="zh-CN" altLang="en-US" sz="1800" dirty="0"/>
              <a:t>强化：</a:t>
            </a:r>
            <a:r>
              <a:rPr lang="zh-CN" altLang="en-US" sz="1600" dirty="0"/>
              <a:t>通过额外任务，提升特征提取网络提取特征的能力；</a:t>
            </a:r>
            <a:endParaRPr lang="en-US" altLang="zh-CN" sz="1600" dirty="0"/>
          </a:p>
          <a:p>
            <a:endParaRPr lang="en-US" altLang="zh-CN" sz="1600" dirty="0"/>
          </a:p>
          <a:p>
            <a:endParaRPr lang="en-US" altLang="zh-CN" sz="1600" dirty="0"/>
          </a:p>
          <a:p>
            <a:endParaRPr lang="en-US" altLang="zh-CN" sz="1600" dirty="0"/>
          </a:p>
          <a:p>
            <a:endParaRPr lang="en-US" altLang="zh-CN" sz="1600" dirty="0"/>
          </a:p>
          <a:p>
            <a:endParaRPr lang="en-US" altLang="zh-CN" sz="1600" dirty="0"/>
          </a:p>
          <a:p>
            <a:endParaRPr lang="en-US" altLang="zh-CN" sz="1600" dirty="0"/>
          </a:p>
          <a:p>
            <a:endParaRPr lang="en-US" altLang="zh-CN" sz="1600" dirty="0"/>
          </a:p>
          <a:p>
            <a:endParaRPr lang="en-US" altLang="zh-CN" sz="1600" dirty="0"/>
          </a:p>
          <a:p>
            <a:endParaRPr lang="en-US" altLang="zh-CN" sz="1600" dirty="0"/>
          </a:p>
          <a:p>
            <a:pPr marL="0" indent="0">
              <a:buNone/>
            </a:pPr>
            <a:endParaRPr lang="en-US" sz="1400" dirty="0">
              <a:hlinkClick r:id="rId2"/>
            </a:endParaRPr>
          </a:p>
          <a:p>
            <a:pPr marL="0" indent="0">
              <a:buNone/>
            </a:pPr>
            <a:endParaRPr lang="en-US" sz="1400" dirty="0">
              <a:hlinkClick r:id="rId2"/>
            </a:endParaRPr>
          </a:p>
          <a:p>
            <a:pPr marL="0" indent="0">
              <a:buNone/>
            </a:pPr>
            <a:r>
              <a:rPr lang="en-US" sz="1400" dirty="0">
                <a:hlinkClick r:id="rId2"/>
              </a:rPr>
              <a:t>Patchit: Self-supervised network weight initialization for fine-grained recognition </a:t>
            </a:r>
            <a:endParaRPr lang="en-US" sz="900" dirty="0"/>
          </a:p>
          <a:p>
            <a:pPr marL="0" indent="0">
              <a:buNone/>
            </a:pPr>
            <a:endParaRPr lang="en-US" altLang="zh-CN" sz="1400" dirty="0"/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endParaRPr lang="en-US" sz="1400" dirty="0"/>
          </a:p>
          <a:p>
            <a:pPr marL="457200" lvl="1" indent="0">
              <a:buNone/>
            </a:pPr>
            <a:endParaRPr lang="en-US" sz="1400" dirty="0"/>
          </a:p>
          <a:p>
            <a:pPr marL="457200" lvl="1" indent="0">
              <a:buNone/>
            </a:pPr>
            <a:endParaRPr lang="en-US" altLang="zh-CN" sz="1400" dirty="0"/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1D76F7CB-F4E0-334A-B023-E00CB4D2DB18}"/>
              </a:ext>
            </a:extLst>
          </p:cNvPr>
          <p:cNvSpPr txBox="1">
            <a:spLocks/>
          </p:cNvSpPr>
          <p:nvPr/>
        </p:nvSpPr>
        <p:spPr bwMode="gray">
          <a:xfrm>
            <a:off x="2068830" y="663531"/>
            <a:ext cx="5446839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b="0" i="0" kern="1200" cap="none" spc="0" baseline="0" dirty="0">
                <a:solidFill>
                  <a:srgbClr val="50505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itchFamily="34" charset="0"/>
              </a:defRPr>
            </a:lvl1pPr>
          </a:lstStyle>
          <a:p>
            <a:endParaRPr lang="zh-CN" altLang="en-US" sz="28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19409B7-14EE-E944-AC77-57727A40CDA1}"/>
              </a:ext>
            </a:extLst>
          </p:cNvPr>
          <p:cNvSpPr/>
          <p:nvPr/>
        </p:nvSpPr>
        <p:spPr>
          <a:xfrm>
            <a:off x="5971607" y="3244334"/>
            <a:ext cx="2487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E76587F-8E33-1443-8DE4-2DD287CC89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7260" y="2365457"/>
            <a:ext cx="9228694" cy="2496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9385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71C17-BF70-2046-BDCB-84979F678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方法</a:t>
            </a:r>
            <a:r>
              <a:rPr lang="en-US" altLang="zh-CN" sz="2400" dirty="0"/>
              <a:t>-loss</a:t>
            </a:r>
            <a:r>
              <a:rPr lang="zh-CN" altLang="en-US" sz="2400" dirty="0"/>
              <a:t>挖掘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F0B812C-2D1D-3F43-890A-29A6227A0B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94505BA3-57E4-A442-9969-896C9A13965D}"/>
              </a:ext>
            </a:extLst>
          </p:cNvPr>
          <p:cNvSpPr txBox="1">
            <a:spLocks/>
          </p:cNvSpPr>
          <p:nvPr/>
        </p:nvSpPr>
        <p:spPr>
          <a:xfrm>
            <a:off x="623392" y="1458889"/>
            <a:ext cx="10297144" cy="460848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 dirty="0"/>
              <a:t>针对不平衡添加权重：</a:t>
            </a:r>
            <a:endParaRPr lang="en-US" altLang="zh-CN" sz="1800" dirty="0"/>
          </a:p>
          <a:p>
            <a:pPr lvl="1"/>
            <a:r>
              <a:rPr lang="en-US" sz="1400" i="1" dirty="0">
                <a:hlinkClick r:id="rId2"/>
              </a:rPr>
              <a:t>WPAL-network </a:t>
            </a:r>
            <a:endParaRPr lang="en-US" sz="1400" i="1" dirty="0"/>
          </a:p>
          <a:p>
            <a:pPr lvl="1"/>
            <a:endParaRPr lang="en-US" sz="1400" i="1" dirty="0"/>
          </a:p>
          <a:p>
            <a:pPr lvl="1"/>
            <a:endParaRPr lang="en-US" sz="1400" i="1" dirty="0"/>
          </a:p>
          <a:p>
            <a:pPr lvl="1"/>
            <a:endParaRPr lang="en-US" sz="1400" i="1" dirty="0"/>
          </a:p>
          <a:p>
            <a:pPr lvl="1"/>
            <a:endParaRPr lang="en-US" sz="1400" i="1" dirty="0"/>
          </a:p>
          <a:p>
            <a:pPr marL="457200" lvl="1" indent="0">
              <a:buNone/>
            </a:pPr>
            <a:endParaRPr lang="en-US" sz="1400" i="1" dirty="0">
              <a:hlinkClick r:id="rId3"/>
            </a:endParaRPr>
          </a:p>
          <a:p>
            <a:pPr lvl="1"/>
            <a:r>
              <a:rPr lang="en-US" sz="1400" i="1" dirty="0">
                <a:hlinkClick r:id="rId3"/>
              </a:rPr>
              <a:t>CRL</a:t>
            </a:r>
            <a:endParaRPr lang="en-US" sz="1000" dirty="0"/>
          </a:p>
          <a:p>
            <a:pPr marL="457200" lvl="1" indent="0">
              <a:buNone/>
            </a:pPr>
            <a:endParaRPr lang="en-US" altLang="zh-CN" sz="1400" dirty="0"/>
          </a:p>
          <a:p>
            <a:pPr marL="457200" lvl="1" indent="0">
              <a:buNone/>
            </a:pPr>
            <a:endParaRPr lang="en-US" altLang="zh-CN" sz="1400" dirty="0"/>
          </a:p>
          <a:p>
            <a:pPr marL="457200" lvl="1" indent="0">
              <a:buNone/>
            </a:pPr>
            <a:endParaRPr lang="en-US" altLang="zh-CN" sz="1400" dirty="0"/>
          </a:p>
          <a:p>
            <a:pPr marL="457200" lvl="1" indent="0">
              <a:buNone/>
            </a:pPr>
            <a:endParaRPr lang="en-US" altLang="zh-CN" sz="1400" dirty="0"/>
          </a:p>
          <a:p>
            <a:pPr marL="457200" lvl="1" indent="0">
              <a:buNone/>
            </a:pPr>
            <a:endParaRPr lang="en-US" altLang="zh-CN" sz="1400" dirty="0"/>
          </a:p>
          <a:p>
            <a:pPr marL="457200" lvl="1" indent="0">
              <a:buNone/>
            </a:pPr>
            <a:endParaRPr lang="en-US" altLang="zh-CN" sz="1400" dirty="0"/>
          </a:p>
          <a:p>
            <a:pPr marL="457200" lvl="1" indent="0">
              <a:buNone/>
            </a:pPr>
            <a:endParaRPr lang="en-US" altLang="zh-CN" sz="1400" dirty="0"/>
          </a:p>
          <a:p>
            <a:r>
              <a:rPr lang="zh-CN" altLang="en-US" sz="1800" dirty="0"/>
              <a:t>课程学习：</a:t>
            </a:r>
            <a:endParaRPr lang="en-US" altLang="zh-CN" sz="1800" dirty="0"/>
          </a:p>
          <a:p>
            <a:pPr lvl="1"/>
            <a:r>
              <a:rPr lang="zh-CN" altLang="en-US" sz="1400" dirty="0"/>
              <a:t>从易到难进行学习</a:t>
            </a:r>
            <a:endParaRPr lang="en-US" sz="1800" dirty="0"/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1D76F7CB-F4E0-334A-B023-E00CB4D2DB18}"/>
              </a:ext>
            </a:extLst>
          </p:cNvPr>
          <p:cNvSpPr txBox="1">
            <a:spLocks/>
          </p:cNvSpPr>
          <p:nvPr/>
        </p:nvSpPr>
        <p:spPr bwMode="gray">
          <a:xfrm>
            <a:off x="2068830" y="663531"/>
            <a:ext cx="5446839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b="0" i="0" kern="1200" cap="none" spc="0" baseline="0" dirty="0">
                <a:solidFill>
                  <a:srgbClr val="50505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itchFamily="34" charset="0"/>
              </a:defRPr>
            </a:lvl1pPr>
          </a:lstStyle>
          <a:p>
            <a:endParaRPr lang="zh-CN" altLang="en-US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5B15C5-D77F-5E4D-BF7B-C491904E76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8853" y="332656"/>
            <a:ext cx="5515074" cy="28426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D5A2A48-E221-2B44-8B3F-8DDE0C5C22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001" y="2255707"/>
            <a:ext cx="6203280" cy="7700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D4E043C-0E70-554B-B6FC-AF39CEA92A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26271" y="3218114"/>
            <a:ext cx="6835373" cy="30257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977F2EC-234E-8947-85A1-F485B65A218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8583" y="3853736"/>
            <a:ext cx="4102100" cy="787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4EB8D33-EAC2-7546-AE21-AB15A7B8E20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571" y="4641136"/>
            <a:ext cx="4965700" cy="73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1864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71C17-BF70-2046-BDCB-84979F678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方法</a:t>
            </a:r>
            <a:r>
              <a:rPr lang="en-US" altLang="zh-CN" sz="2400" dirty="0"/>
              <a:t>-loss</a:t>
            </a:r>
            <a:r>
              <a:rPr lang="zh-CN" altLang="en-US" sz="2400" dirty="0"/>
              <a:t>挖掘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F0B812C-2D1D-3F43-890A-29A6227A0B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94505BA3-57E4-A442-9969-896C9A13965D}"/>
              </a:ext>
            </a:extLst>
          </p:cNvPr>
          <p:cNvSpPr txBox="1">
            <a:spLocks/>
          </p:cNvSpPr>
          <p:nvPr/>
        </p:nvSpPr>
        <p:spPr>
          <a:xfrm>
            <a:off x="623392" y="1458889"/>
            <a:ext cx="10297144" cy="460848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 dirty="0"/>
              <a:t>针对不平衡添加权重</a:t>
            </a:r>
            <a:endParaRPr lang="en-US" altLang="zh-CN" sz="1400" dirty="0"/>
          </a:p>
          <a:p>
            <a:r>
              <a:rPr lang="zh-CN" altLang="en-US" sz="1800" dirty="0"/>
              <a:t>课程学习：</a:t>
            </a:r>
            <a:endParaRPr lang="en-US" altLang="zh-CN" sz="1800" dirty="0"/>
          </a:p>
          <a:p>
            <a:pPr lvl="1"/>
            <a:r>
              <a:rPr lang="zh-CN" altLang="en-US" sz="1400" dirty="0"/>
              <a:t>设计从易到难的任务：多阶段，复杂</a:t>
            </a:r>
            <a:endParaRPr lang="en-US" altLang="zh-CN" sz="1400" dirty="0"/>
          </a:p>
          <a:p>
            <a:pPr lvl="1"/>
            <a:endParaRPr lang="en-US" sz="1400" dirty="0"/>
          </a:p>
          <a:p>
            <a:pPr lvl="1"/>
            <a:endParaRPr lang="en-US" sz="1400" dirty="0"/>
          </a:p>
          <a:p>
            <a:pPr lvl="1"/>
            <a:endParaRPr lang="en-US" sz="1400" dirty="0"/>
          </a:p>
          <a:p>
            <a:pPr lvl="1"/>
            <a:endParaRPr lang="en-US" sz="1400" dirty="0"/>
          </a:p>
          <a:p>
            <a:pPr lvl="1"/>
            <a:endParaRPr lang="en-US" sz="1400" dirty="0"/>
          </a:p>
          <a:p>
            <a:pPr lvl="1"/>
            <a:endParaRPr lang="en-US" sz="1400" dirty="0"/>
          </a:p>
          <a:p>
            <a:pPr lvl="1"/>
            <a:endParaRPr lang="en-US" sz="1400" dirty="0"/>
          </a:p>
          <a:p>
            <a:pPr lvl="1"/>
            <a:endParaRPr lang="en-US" sz="1400" dirty="0"/>
          </a:p>
          <a:p>
            <a:pPr lvl="1"/>
            <a:endParaRPr lang="en-US" sz="1400" dirty="0"/>
          </a:p>
          <a:p>
            <a:pPr lvl="1"/>
            <a:endParaRPr lang="en-US" sz="1400" dirty="0"/>
          </a:p>
          <a:p>
            <a:pPr lvl="1"/>
            <a:endParaRPr lang="en-US" sz="1400" dirty="0"/>
          </a:p>
          <a:p>
            <a:pPr lvl="1"/>
            <a:r>
              <a:rPr lang="en-US" sz="1600" dirty="0">
                <a:hlinkClick r:id="rId2"/>
              </a:rPr>
              <a:t>Multi-task curriculum transfer deep </a:t>
            </a:r>
            <a:r>
              <a:rPr lang="en-US" sz="1600" dirty="0" err="1">
                <a:hlinkClick r:id="rId2"/>
              </a:rPr>
              <a:t>learningof</a:t>
            </a:r>
            <a:r>
              <a:rPr lang="en-US" sz="1600" dirty="0">
                <a:hlinkClick r:id="rId2"/>
              </a:rPr>
              <a:t> clothing attributes </a:t>
            </a:r>
            <a:endParaRPr lang="en-US" sz="1050" dirty="0"/>
          </a:p>
          <a:p>
            <a:pPr lvl="1"/>
            <a:endParaRPr lang="en-US" sz="1400" dirty="0"/>
          </a:p>
          <a:p>
            <a:r>
              <a:rPr lang="zh-CN" altLang="en-US" sz="1800" dirty="0">
                <a:solidFill>
                  <a:schemeClr val="bg2"/>
                </a:solidFill>
              </a:rPr>
              <a:t>新思路</a:t>
            </a:r>
            <a:endParaRPr lang="en-US" sz="1800" dirty="0">
              <a:solidFill>
                <a:schemeClr val="bg2"/>
              </a:solidFill>
            </a:endParaRPr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1D76F7CB-F4E0-334A-B023-E00CB4D2DB18}"/>
              </a:ext>
            </a:extLst>
          </p:cNvPr>
          <p:cNvSpPr txBox="1">
            <a:spLocks/>
          </p:cNvSpPr>
          <p:nvPr/>
        </p:nvSpPr>
        <p:spPr bwMode="gray">
          <a:xfrm>
            <a:off x="2068830" y="663531"/>
            <a:ext cx="5446839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b="0" i="0" kern="1200" cap="none" spc="0" baseline="0" dirty="0">
                <a:solidFill>
                  <a:srgbClr val="50505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itchFamily="34" charset="0"/>
              </a:defRPr>
            </a:lvl1pPr>
          </a:lstStyle>
          <a:p>
            <a:endParaRPr lang="zh-CN" altLang="en-US" sz="28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E5D4E87-093E-CF47-B5D2-D2FC2DAE0E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368" y="2417023"/>
            <a:ext cx="11541730" cy="274594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80E4150-72B9-514C-B508-AD9DF8EB11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3095" y="5689148"/>
            <a:ext cx="1618388" cy="54816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D01CC34-B7FD-DA41-80A6-AFE82E0BCC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1483" y="5573148"/>
            <a:ext cx="4068371" cy="744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5456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71C17-BF70-2046-BDCB-84979F678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方法</a:t>
            </a:r>
            <a:r>
              <a:rPr lang="en-US" altLang="zh-CN" sz="2400" dirty="0"/>
              <a:t>-loss</a:t>
            </a:r>
            <a:r>
              <a:rPr lang="zh-CN" altLang="en-US" sz="2400" dirty="0"/>
              <a:t>挖掘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F0B812C-2D1D-3F43-890A-29A6227A0B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94505BA3-57E4-A442-9969-896C9A13965D}"/>
              </a:ext>
            </a:extLst>
          </p:cNvPr>
          <p:cNvSpPr txBox="1">
            <a:spLocks/>
          </p:cNvSpPr>
          <p:nvPr/>
        </p:nvSpPr>
        <p:spPr>
          <a:xfrm>
            <a:off x="623392" y="1458889"/>
            <a:ext cx="10297144" cy="460848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 dirty="0"/>
              <a:t>针对不平衡添加权重</a:t>
            </a:r>
            <a:endParaRPr lang="en-US" altLang="zh-CN" sz="1400" dirty="0"/>
          </a:p>
          <a:p>
            <a:r>
              <a:rPr lang="zh-CN" altLang="en-US" sz="1800" dirty="0"/>
              <a:t>课程学习：</a:t>
            </a:r>
            <a:endParaRPr lang="en-US" altLang="zh-CN" sz="1800" dirty="0"/>
          </a:p>
          <a:p>
            <a:pPr lvl="1"/>
            <a:r>
              <a:rPr lang="en-US" altLang="zh-CN" sz="1400" dirty="0">
                <a:hlinkClick r:id="rId2"/>
              </a:rPr>
              <a:t>DCL</a:t>
            </a:r>
            <a:r>
              <a:rPr lang="zh-CN" altLang="en-US" sz="1400" dirty="0"/>
              <a:t>：从易到难进行训练</a:t>
            </a:r>
            <a:r>
              <a:rPr lang="en-US" altLang="zh-CN" sz="1400" dirty="0"/>
              <a:t>--&gt;</a:t>
            </a:r>
            <a:r>
              <a:rPr lang="zh-CN" altLang="en-US" sz="1400" dirty="0"/>
              <a:t>逐渐改变样本权重</a:t>
            </a:r>
            <a:endParaRPr lang="en-US" altLang="zh-CN" sz="1400" dirty="0"/>
          </a:p>
          <a:p>
            <a:pPr lvl="1"/>
            <a:endParaRPr lang="en-US" sz="1400" dirty="0"/>
          </a:p>
          <a:p>
            <a:pPr lvl="1"/>
            <a:r>
              <a:rPr lang="zh-CN" altLang="en-US" sz="1400" dirty="0"/>
              <a:t>初始分布                                                                    目标分布</a:t>
            </a:r>
            <a:endParaRPr lang="en-US" sz="1400" dirty="0"/>
          </a:p>
          <a:p>
            <a:pPr lvl="1"/>
            <a:endParaRPr lang="en-US" sz="1400" dirty="0"/>
          </a:p>
          <a:p>
            <a:pPr lvl="1"/>
            <a:endParaRPr lang="en-US" sz="1400" dirty="0"/>
          </a:p>
          <a:p>
            <a:pPr lvl="1"/>
            <a:endParaRPr lang="en-US" sz="1400" dirty="0"/>
          </a:p>
          <a:p>
            <a:pPr lvl="1"/>
            <a:endParaRPr lang="en-US" sz="1400" dirty="0"/>
          </a:p>
          <a:p>
            <a:pPr lvl="1"/>
            <a:r>
              <a:rPr lang="en-US" altLang="zh-CN" sz="1400" dirty="0"/>
              <a:t>DSL</a:t>
            </a:r>
            <a:r>
              <a:rPr lang="zh-CN" altLang="en-US" sz="1400" dirty="0"/>
              <a:t> </a:t>
            </a:r>
            <a:r>
              <a:rPr lang="en-US" altLang="zh-CN" sz="1400" dirty="0"/>
              <a:t>-</a:t>
            </a:r>
            <a:r>
              <a:rPr lang="zh-CN" altLang="en-US" sz="1400" dirty="0"/>
              <a:t> </a:t>
            </a:r>
            <a:r>
              <a:rPr lang="en-US" altLang="zh-CN" sz="1400" dirty="0"/>
              <a:t>Loss</a:t>
            </a:r>
            <a:r>
              <a:rPr lang="zh-CN" altLang="en-US" sz="1400" dirty="0"/>
              <a:t>权重计算</a:t>
            </a:r>
            <a:endParaRPr lang="en-US" sz="1400" dirty="0"/>
          </a:p>
          <a:p>
            <a:pPr lvl="1"/>
            <a:endParaRPr lang="en-US" sz="1400" dirty="0"/>
          </a:p>
          <a:p>
            <a:pPr lvl="1"/>
            <a:endParaRPr lang="en-US" sz="1400" dirty="0"/>
          </a:p>
          <a:p>
            <a:pPr lvl="1"/>
            <a:endParaRPr lang="en-US" sz="1400" dirty="0"/>
          </a:p>
          <a:p>
            <a:pPr lvl="1"/>
            <a:endParaRPr lang="en-US" sz="1400" dirty="0"/>
          </a:p>
          <a:p>
            <a:pPr lvl="1"/>
            <a:endParaRPr lang="en-US" sz="1400" dirty="0"/>
          </a:p>
          <a:p>
            <a:pPr lvl="1"/>
            <a:r>
              <a:rPr lang="en-US" sz="1400" dirty="0"/>
              <a:t>DCL</a:t>
            </a:r>
            <a:r>
              <a:rPr lang="zh-CN" altLang="en-US" sz="1400" dirty="0"/>
              <a:t> </a:t>
            </a:r>
            <a:r>
              <a:rPr lang="en-US" altLang="zh-CN" sz="1400" dirty="0"/>
              <a:t>loss</a:t>
            </a:r>
            <a:r>
              <a:rPr lang="zh-CN" altLang="en-US" sz="1400" dirty="0"/>
              <a:t> </a:t>
            </a:r>
            <a:r>
              <a:rPr lang="en-US" altLang="zh-CN" sz="1400" dirty="0"/>
              <a:t>=</a:t>
            </a:r>
            <a:r>
              <a:rPr lang="zh-CN" altLang="en-US" sz="1400" dirty="0"/>
              <a:t> </a:t>
            </a:r>
            <a:r>
              <a:rPr lang="en-US" altLang="zh-CN" sz="1400" dirty="0"/>
              <a:t>DSL</a:t>
            </a:r>
            <a:r>
              <a:rPr lang="zh-CN" altLang="en-US" sz="1400" dirty="0"/>
              <a:t> </a:t>
            </a:r>
            <a:r>
              <a:rPr lang="en-US" altLang="zh-CN" sz="1400" dirty="0"/>
              <a:t>+</a:t>
            </a:r>
            <a:r>
              <a:rPr lang="zh-CN" altLang="en-US" sz="1400" dirty="0"/>
              <a:t> </a:t>
            </a:r>
            <a:r>
              <a:rPr lang="en-US" altLang="zh-CN" sz="1400" dirty="0"/>
              <a:t>w</a:t>
            </a:r>
            <a:r>
              <a:rPr lang="zh-CN" altLang="en-US" sz="1400" dirty="0"/>
              <a:t>*</a:t>
            </a:r>
            <a:r>
              <a:rPr lang="en-US" altLang="zh-CN" sz="1400" dirty="0"/>
              <a:t>CRL</a:t>
            </a:r>
            <a:r>
              <a:rPr lang="zh-CN" altLang="en-US" sz="1400" dirty="0"/>
              <a:t>*</a:t>
            </a:r>
            <a:endParaRPr lang="en-US" altLang="zh-CN" sz="1400" dirty="0"/>
          </a:p>
          <a:p>
            <a:pPr lvl="1"/>
            <a:endParaRPr lang="en-US" sz="1400" dirty="0"/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1D76F7CB-F4E0-334A-B023-E00CB4D2DB18}"/>
              </a:ext>
            </a:extLst>
          </p:cNvPr>
          <p:cNvSpPr txBox="1">
            <a:spLocks/>
          </p:cNvSpPr>
          <p:nvPr/>
        </p:nvSpPr>
        <p:spPr bwMode="gray">
          <a:xfrm>
            <a:off x="2068830" y="663531"/>
            <a:ext cx="5446839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b="0" i="0" kern="1200" cap="none" spc="0" baseline="0" dirty="0">
                <a:solidFill>
                  <a:srgbClr val="50505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itchFamily="34" charset="0"/>
              </a:defRPr>
            </a:lvl1pPr>
          </a:lstStyle>
          <a:p>
            <a:endParaRPr lang="zh-CN" alt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0EBDB7-7EC7-2C44-8463-D8E9D35678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3263" y="1288954"/>
            <a:ext cx="2142977" cy="58444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BB95F3E-658F-3D42-91A4-831899E1BB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0360" y="267031"/>
            <a:ext cx="3536280" cy="258590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158028A-7A37-4C4C-8359-91CB468801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5806" y="2506147"/>
            <a:ext cx="3242122" cy="63482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F464B41-8499-8D48-A025-14D518889D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09375" y="2564904"/>
            <a:ext cx="1802849" cy="40362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6AC4207-4145-7046-8199-078E75DED3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43672" y="3243927"/>
            <a:ext cx="4195723" cy="159148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C6D8126-C422-2B40-8B7A-06309ABF35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75720" y="4869160"/>
            <a:ext cx="3856253" cy="148517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0290307-5026-4349-9BDC-7AAC9ED2989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55017" y="3693370"/>
            <a:ext cx="3466966" cy="2543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8160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71C17-BF70-2046-BDCB-84979F678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方法</a:t>
            </a:r>
            <a:r>
              <a:rPr lang="en-US" altLang="zh-CN" sz="2400" dirty="0"/>
              <a:t>-loss</a:t>
            </a:r>
            <a:r>
              <a:rPr lang="zh-CN" altLang="en-US" sz="2400" dirty="0"/>
              <a:t>挖掘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F0B812C-2D1D-3F43-890A-29A6227A0B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94505BA3-57E4-A442-9969-896C9A13965D}"/>
              </a:ext>
            </a:extLst>
          </p:cNvPr>
          <p:cNvSpPr txBox="1">
            <a:spLocks/>
          </p:cNvSpPr>
          <p:nvPr/>
        </p:nvSpPr>
        <p:spPr>
          <a:xfrm>
            <a:off x="623392" y="1458889"/>
            <a:ext cx="10297144" cy="460848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 dirty="0"/>
              <a:t>针对不平衡添加权重</a:t>
            </a:r>
            <a:endParaRPr lang="en-US" altLang="zh-CN" sz="1400" dirty="0"/>
          </a:p>
          <a:p>
            <a:r>
              <a:rPr lang="zh-CN" altLang="en-US" sz="1800" dirty="0"/>
              <a:t>课程学习</a:t>
            </a:r>
            <a:endParaRPr lang="en-US" sz="1400" dirty="0"/>
          </a:p>
          <a:p>
            <a:r>
              <a:rPr lang="zh-CN" altLang="en-US" sz="1800" dirty="0"/>
              <a:t>新思路：</a:t>
            </a:r>
            <a:endParaRPr lang="en-US" altLang="zh-CN" sz="1800" dirty="0"/>
          </a:p>
          <a:p>
            <a:pPr lvl="1"/>
            <a:r>
              <a:rPr lang="zh-CN" altLang="en-US" sz="1400" dirty="0"/>
              <a:t>假设：不同的任务对网络</a:t>
            </a:r>
            <a:endParaRPr lang="en-US" altLang="zh-CN" sz="1400" dirty="0"/>
          </a:p>
          <a:p>
            <a:pPr marL="457200" lvl="1" indent="0">
              <a:buNone/>
            </a:pPr>
            <a:r>
              <a:rPr lang="zh-CN" altLang="en-US" sz="1400" dirty="0"/>
              <a:t>学习的作用不同，给关键任务</a:t>
            </a:r>
            <a:endParaRPr lang="en-US" altLang="zh-CN" sz="1400" dirty="0"/>
          </a:p>
          <a:p>
            <a:pPr marL="457200" lvl="1" indent="0">
              <a:buNone/>
            </a:pPr>
            <a:r>
              <a:rPr lang="zh-CN" altLang="en-US" sz="1400" dirty="0"/>
              <a:t>增加权重，可以让网络学的</a:t>
            </a:r>
            <a:endParaRPr lang="en-US" altLang="zh-CN" sz="1400" dirty="0"/>
          </a:p>
          <a:p>
            <a:pPr marL="457200" lvl="1" indent="0">
              <a:buNone/>
            </a:pPr>
            <a:r>
              <a:rPr lang="zh-CN" altLang="en-US" sz="1400" dirty="0"/>
              <a:t>更好；</a:t>
            </a:r>
            <a:endParaRPr lang="en-US" altLang="zh-CN" sz="1400" dirty="0"/>
          </a:p>
          <a:p>
            <a:pPr lvl="1"/>
            <a:r>
              <a:rPr lang="zh-CN" altLang="en-US" sz="1400" dirty="0"/>
              <a:t>做法：用</a:t>
            </a:r>
            <a:r>
              <a:rPr lang="en-US" altLang="zh-CN" sz="1400" dirty="0" err="1"/>
              <a:t>val</a:t>
            </a:r>
            <a:r>
              <a:rPr lang="zh-CN" altLang="en-US" sz="1400" dirty="0"/>
              <a:t>结果计算权重</a:t>
            </a:r>
            <a:endParaRPr lang="en-US" altLang="zh-CN" sz="1400" dirty="0"/>
          </a:p>
          <a:p>
            <a:pPr marL="457200" lvl="1" indent="0">
              <a:buNone/>
            </a:pPr>
            <a:r>
              <a:rPr lang="zh-CN" altLang="en-US" sz="1400" dirty="0"/>
              <a:t>因子，调整网络</a:t>
            </a:r>
            <a:r>
              <a:rPr lang="en-US" altLang="zh-CN" sz="1400" dirty="0"/>
              <a:t>loss</a:t>
            </a:r>
            <a:r>
              <a:rPr lang="zh-CN" altLang="en-US" sz="1400" dirty="0"/>
              <a:t>；泛化性能</a:t>
            </a:r>
            <a:endParaRPr lang="en-US" altLang="zh-CN" sz="1400" dirty="0"/>
          </a:p>
          <a:p>
            <a:pPr marL="457200" lvl="1" indent="0">
              <a:buNone/>
            </a:pPr>
            <a:r>
              <a:rPr lang="zh-CN" altLang="en-US" sz="1400" dirty="0"/>
              <a:t>差的属性给予更高的学习权重；</a:t>
            </a:r>
            <a:endParaRPr lang="en-US" altLang="zh-CN" sz="1400" dirty="0"/>
          </a:p>
          <a:p>
            <a:pPr lvl="1"/>
            <a:endParaRPr lang="en-US" sz="1400" dirty="0"/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1D76F7CB-F4E0-334A-B023-E00CB4D2DB18}"/>
              </a:ext>
            </a:extLst>
          </p:cNvPr>
          <p:cNvSpPr txBox="1">
            <a:spLocks/>
          </p:cNvSpPr>
          <p:nvPr/>
        </p:nvSpPr>
        <p:spPr bwMode="gray">
          <a:xfrm>
            <a:off x="2068830" y="663531"/>
            <a:ext cx="5446839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b="0" i="0" kern="1200" cap="none" spc="0" baseline="0" dirty="0">
                <a:solidFill>
                  <a:srgbClr val="50505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itchFamily="34" charset="0"/>
              </a:defRPr>
            </a:lvl1pPr>
          </a:lstStyle>
          <a:p>
            <a:endParaRPr lang="zh-CN" altLang="en-US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ADD01F-0E66-7B4E-B620-0A4D545A16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7546" y="881292"/>
            <a:ext cx="8097828" cy="418507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7545BFF-5AC5-AD4C-8D65-1FE3AEF917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9860" y="5072373"/>
            <a:ext cx="5816600" cy="9144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0B880E3-2487-4F47-8D1F-8BA91E9DAEBF}"/>
              </a:ext>
            </a:extLst>
          </p:cNvPr>
          <p:cNvSpPr/>
          <p:nvPr/>
        </p:nvSpPr>
        <p:spPr>
          <a:xfrm>
            <a:off x="1042001" y="5961065"/>
            <a:ext cx="100811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NimbusRomNo9L"/>
                <a:hlinkClick r:id="rId4"/>
              </a:rPr>
              <a:t>Adaptively weighted multi-task deep network for person attribute classification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5247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71C17-BF70-2046-BDCB-84979F678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方法</a:t>
            </a:r>
            <a:r>
              <a:rPr lang="en-US" altLang="zh-CN" sz="2400" dirty="0"/>
              <a:t>-</a:t>
            </a:r>
            <a:r>
              <a:rPr lang="zh-CN" altLang="en-US" sz="2400" dirty="0"/>
              <a:t>关系挖掘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F0B812C-2D1D-3F43-890A-29A6227A0B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94505BA3-57E4-A442-9969-896C9A13965D}"/>
              </a:ext>
            </a:extLst>
          </p:cNvPr>
          <p:cNvSpPr txBox="1">
            <a:spLocks/>
          </p:cNvSpPr>
          <p:nvPr/>
        </p:nvSpPr>
        <p:spPr>
          <a:xfrm>
            <a:off x="623392" y="1458889"/>
            <a:ext cx="10297144" cy="460848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 dirty="0"/>
              <a:t>序列模型的引入：</a:t>
            </a:r>
            <a:endParaRPr lang="en-US" altLang="zh-CN" sz="1800" dirty="0"/>
          </a:p>
          <a:p>
            <a:pPr lvl="1"/>
            <a:r>
              <a:rPr lang="en-US" altLang="zh-CN" sz="1400" dirty="0">
                <a:hlinkClick r:id="rId2"/>
              </a:rPr>
              <a:t>JRL</a:t>
            </a:r>
            <a:r>
              <a:rPr lang="zh-CN" altLang="en-US" sz="1400" dirty="0">
                <a:hlinkClick r:id="rId2"/>
              </a:rPr>
              <a:t>：</a:t>
            </a:r>
            <a:r>
              <a:rPr lang="en-US" sz="1400" dirty="0">
                <a:hlinkClick r:id="rId2"/>
              </a:rPr>
              <a:t>Attribute recognition by joint recurrent learning of context and correlation</a:t>
            </a:r>
            <a:r>
              <a:rPr lang="en-US" dirty="0">
                <a:hlinkClick r:id="rId2"/>
              </a:rPr>
              <a:t> </a:t>
            </a:r>
            <a:endParaRPr lang="en-US" dirty="0"/>
          </a:p>
          <a:p>
            <a:pPr lvl="1"/>
            <a:endParaRPr lang="en-US" sz="1400" dirty="0"/>
          </a:p>
          <a:p>
            <a:pPr lvl="1"/>
            <a:endParaRPr lang="en-US" sz="1400" dirty="0"/>
          </a:p>
          <a:p>
            <a:pPr lvl="1"/>
            <a:endParaRPr lang="en-US" sz="1400" dirty="0"/>
          </a:p>
          <a:p>
            <a:pPr lvl="1"/>
            <a:endParaRPr lang="en-US" sz="1400" dirty="0"/>
          </a:p>
          <a:p>
            <a:pPr lvl="1"/>
            <a:endParaRPr lang="en-US" sz="1400" dirty="0"/>
          </a:p>
          <a:p>
            <a:pPr lvl="1"/>
            <a:endParaRPr lang="en-US" sz="1400" dirty="0"/>
          </a:p>
          <a:p>
            <a:pPr lvl="1"/>
            <a:endParaRPr lang="en-US" sz="1400" dirty="0"/>
          </a:p>
          <a:p>
            <a:pPr lvl="1"/>
            <a:endParaRPr lang="en-US" sz="1400" dirty="0"/>
          </a:p>
          <a:p>
            <a:pPr lvl="1"/>
            <a:endParaRPr lang="en-US" sz="1400" dirty="0"/>
          </a:p>
          <a:p>
            <a:pPr marL="457200" lvl="1" indent="0">
              <a:buNone/>
            </a:pPr>
            <a:endParaRPr lang="en-US" sz="1400" dirty="0"/>
          </a:p>
          <a:p>
            <a:pPr lvl="1"/>
            <a:endParaRPr lang="en-US" sz="1400" dirty="0"/>
          </a:p>
          <a:p>
            <a:pPr lvl="1"/>
            <a:r>
              <a:rPr lang="en-US" altLang="zh-CN" sz="1400" dirty="0">
                <a:hlinkClick r:id="rId3"/>
              </a:rPr>
              <a:t>GRL</a:t>
            </a:r>
            <a:r>
              <a:rPr lang="zh-CN" altLang="en-US" sz="1400" dirty="0">
                <a:hlinkClick r:id="rId3"/>
              </a:rPr>
              <a:t>：</a:t>
            </a:r>
            <a:r>
              <a:rPr lang="en-US" sz="1400" dirty="0">
                <a:hlinkClick r:id="rId3"/>
              </a:rPr>
              <a:t>Grouping attribute recognition for pedestrian with joint recurrent learning</a:t>
            </a:r>
            <a:endParaRPr lang="en-US" altLang="zh-CN" sz="1400" dirty="0"/>
          </a:p>
          <a:p>
            <a:pPr lvl="1"/>
            <a:r>
              <a:rPr lang="en-US" sz="1400" dirty="0">
                <a:hlinkClick r:id="rId4"/>
              </a:rPr>
              <a:t>Sequence-based Person Attribute Recognition with Joint CTC-Attention Model</a:t>
            </a:r>
            <a:endParaRPr lang="en-US" altLang="zh-CN" sz="1800" dirty="0"/>
          </a:p>
          <a:p>
            <a:r>
              <a:rPr lang="zh-CN" altLang="en-US" sz="1800" dirty="0"/>
              <a:t>关系图的挖掘</a:t>
            </a:r>
            <a:endParaRPr lang="en-US" altLang="zh-CN" sz="1800" dirty="0"/>
          </a:p>
          <a:p>
            <a:pPr lvl="1"/>
            <a:endParaRPr lang="en-US" altLang="zh-CN" sz="1400" dirty="0"/>
          </a:p>
          <a:p>
            <a:endParaRPr lang="en-US" sz="1800" dirty="0"/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1D76F7CB-F4E0-334A-B023-E00CB4D2DB18}"/>
              </a:ext>
            </a:extLst>
          </p:cNvPr>
          <p:cNvSpPr txBox="1">
            <a:spLocks/>
          </p:cNvSpPr>
          <p:nvPr/>
        </p:nvSpPr>
        <p:spPr bwMode="gray">
          <a:xfrm>
            <a:off x="2068830" y="663531"/>
            <a:ext cx="5446839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b="0" i="0" kern="1200" cap="none" spc="0" baseline="0" dirty="0">
                <a:solidFill>
                  <a:srgbClr val="50505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itchFamily="34" charset="0"/>
              </a:defRPr>
            </a:lvl1pPr>
          </a:lstStyle>
          <a:p>
            <a:endParaRPr lang="zh-CN" altLang="en-US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A5B8A0-6F0F-BD43-B2B6-883BA7A386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1544" y="2313245"/>
            <a:ext cx="7200800" cy="2555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3488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71C17-BF70-2046-BDCB-84979F678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方法</a:t>
            </a:r>
            <a:r>
              <a:rPr lang="en-US" altLang="zh-CN" sz="2400" dirty="0"/>
              <a:t>-</a:t>
            </a:r>
            <a:r>
              <a:rPr lang="zh-CN" altLang="en-US" sz="2400" dirty="0"/>
              <a:t>关系挖掘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F0B812C-2D1D-3F43-890A-29A6227A0B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94505BA3-57E4-A442-9969-896C9A13965D}"/>
              </a:ext>
            </a:extLst>
          </p:cNvPr>
          <p:cNvSpPr txBox="1">
            <a:spLocks/>
          </p:cNvSpPr>
          <p:nvPr/>
        </p:nvSpPr>
        <p:spPr>
          <a:xfrm>
            <a:off x="623392" y="1458889"/>
            <a:ext cx="10297144" cy="460848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 dirty="0"/>
              <a:t>序列模型的引入</a:t>
            </a:r>
            <a:endParaRPr lang="en-US" altLang="zh-CN" sz="1800" dirty="0"/>
          </a:p>
          <a:p>
            <a:r>
              <a:rPr lang="zh-CN" altLang="en-US" sz="1800" dirty="0"/>
              <a:t>关系图的挖掘：</a:t>
            </a:r>
            <a:endParaRPr lang="en-US" altLang="zh-CN" sz="1800" dirty="0"/>
          </a:p>
          <a:p>
            <a:pPr lvl="1"/>
            <a:r>
              <a:rPr lang="zh-CN" altLang="en-US" sz="1400" dirty="0"/>
              <a:t>基于</a:t>
            </a:r>
            <a:r>
              <a:rPr lang="en-US" altLang="zh-CN" sz="1400" dirty="0"/>
              <a:t>CRF</a:t>
            </a:r>
          </a:p>
          <a:p>
            <a:pPr lvl="1"/>
            <a:endParaRPr lang="en-US" altLang="zh-CN" sz="1400" dirty="0"/>
          </a:p>
          <a:p>
            <a:pPr lvl="1"/>
            <a:endParaRPr lang="en-US" altLang="zh-CN" sz="1400" dirty="0"/>
          </a:p>
          <a:p>
            <a:pPr lvl="1"/>
            <a:endParaRPr lang="en-US" altLang="zh-CN" sz="1400" dirty="0"/>
          </a:p>
          <a:p>
            <a:pPr lvl="1"/>
            <a:endParaRPr lang="en-US" altLang="zh-CN" sz="1400" dirty="0"/>
          </a:p>
          <a:p>
            <a:pPr lvl="1"/>
            <a:endParaRPr lang="en-US" altLang="zh-CN" sz="1400" dirty="0"/>
          </a:p>
          <a:p>
            <a:pPr lvl="1"/>
            <a:endParaRPr lang="en-US" altLang="zh-CN" sz="1400" dirty="0"/>
          </a:p>
          <a:p>
            <a:pPr lvl="1"/>
            <a:r>
              <a:rPr lang="zh-CN" altLang="en-US" sz="1400" dirty="0"/>
              <a:t>基于</a:t>
            </a:r>
            <a:r>
              <a:rPr lang="en-US" altLang="zh-CN" sz="1400" dirty="0"/>
              <a:t>And-Or-Graph</a:t>
            </a:r>
          </a:p>
          <a:p>
            <a:endParaRPr lang="en-US" sz="1800" dirty="0"/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1D76F7CB-F4E0-334A-B023-E00CB4D2DB18}"/>
              </a:ext>
            </a:extLst>
          </p:cNvPr>
          <p:cNvSpPr txBox="1">
            <a:spLocks/>
          </p:cNvSpPr>
          <p:nvPr/>
        </p:nvSpPr>
        <p:spPr bwMode="gray">
          <a:xfrm>
            <a:off x="2068830" y="663531"/>
            <a:ext cx="5446839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b="0" i="0" kern="1200" cap="none" spc="0" baseline="0" dirty="0">
                <a:solidFill>
                  <a:srgbClr val="50505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itchFamily="34" charset="0"/>
              </a:defRPr>
            </a:lvl1pPr>
          </a:lstStyle>
          <a:p>
            <a:endParaRPr lang="zh-CN" alt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79E649A-F331-2B43-8C6A-A7066EB444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9896" y="99439"/>
            <a:ext cx="5343064" cy="27188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C2CAEF7-E442-8F44-B220-B6706ADB34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0115" y="3148714"/>
            <a:ext cx="3771107" cy="3709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9073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71C17-BF70-2046-BDCB-84979F678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未来</a:t>
            </a:r>
            <a:r>
              <a:rPr lang="en-US" altLang="zh-CN" sz="2400" dirty="0"/>
              <a:t>-</a:t>
            </a:r>
            <a:r>
              <a:rPr lang="zh-CN" altLang="en-US" sz="2400" dirty="0"/>
              <a:t>研究展望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F0B812C-2D1D-3F43-890A-29A6227A0B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94505BA3-57E4-A442-9969-896C9A13965D}"/>
              </a:ext>
            </a:extLst>
          </p:cNvPr>
          <p:cNvSpPr txBox="1">
            <a:spLocks/>
          </p:cNvSpPr>
          <p:nvPr/>
        </p:nvSpPr>
        <p:spPr>
          <a:xfrm>
            <a:off x="623392" y="1458889"/>
            <a:ext cx="10297144" cy="460848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1800" dirty="0"/>
              <a:t>1:</a:t>
            </a:r>
            <a:r>
              <a:rPr lang="zh-CN" altLang="en-US" sz="1800" dirty="0"/>
              <a:t>现状</a:t>
            </a:r>
            <a:endParaRPr lang="en-US" altLang="zh-CN" sz="1800" dirty="0"/>
          </a:p>
          <a:p>
            <a:pPr marL="0" indent="0">
              <a:buNone/>
            </a:pPr>
            <a:r>
              <a:rPr lang="zh-CN" altLang="en-US" sz="1800" dirty="0"/>
              <a:t>端到端的学习流程成为基准，各种尝试正在发生，能够上一个台阶的变革没有出现；</a:t>
            </a:r>
            <a:endParaRPr lang="en-US" altLang="zh-CN" sz="1800" dirty="0"/>
          </a:p>
          <a:p>
            <a:pPr marL="0" indent="0">
              <a:buNone/>
            </a:pPr>
            <a:endParaRPr lang="en-US" altLang="zh-CN" sz="1800" dirty="0"/>
          </a:p>
          <a:p>
            <a:pPr marL="0" indent="0">
              <a:buNone/>
            </a:pPr>
            <a:r>
              <a:rPr lang="en-US" altLang="zh-CN" sz="1800" dirty="0"/>
              <a:t>2:</a:t>
            </a:r>
            <a:r>
              <a:rPr lang="zh-CN" altLang="en-US" sz="1800" dirty="0"/>
              <a:t>未来</a:t>
            </a:r>
            <a:endParaRPr lang="en-US" altLang="zh-CN" sz="1800" dirty="0"/>
          </a:p>
          <a:p>
            <a:r>
              <a:rPr lang="zh-CN" altLang="en-US" sz="1800" dirty="0"/>
              <a:t>数据集变革：从图片到序列</a:t>
            </a:r>
            <a:endParaRPr lang="en-US" altLang="zh-CN" sz="1800" dirty="0"/>
          </a:p>
          <a:p>
            <a:r>
              <a:rPr lang="zh-CN" altLang="en-US" sz="1800" dirty="0"/>
              <a:t>任务整合：从单模块到任务序列中的一环</a:t>
            </a:r>
            <a:endParaRPr lang="en-US" altLang="zh-CN" sz="1800" dirty="0"/>
          </a:p>
          <a:p>
            <a:r>
              <a:rPr lang="zh-CN" altLang="en-US" sz="1800" dirty="0"/>
              <a:t>新模型的涌现和交叉：</a:t>
            </a:r>
            <a:r>
              <a:rPr lang="en-US" altLang="zh-CN" sz="1800" dirty="0"/>
              <a:t>GCN</a:t>
            </a:r>
          </a:p>
          <a:p>
            <a:r>
              <a:rPr lang="zh-CN" altLang="en-US" sz="1800" dirty="0"/>
              <a:t>新的学习范式：课程学习，自学习任务</a:t>
            </a:r>
            <a:endParaRPr lang="en-US" altLang="zh-CN" sz="1800" dirty="0"/>
          </a:p>
          <a:p>
            <a:pPr marL="0" indent="0">
              <a:buNone/>
            </a:pPr>
            <a:endParaRPr lang="en-US" altLang="zh-CN" sz="1800" dirty="0"/>
          </a:p>
          <a:p>
            <a:pPr marL="0" indent="0">
              <a:buNone/>
            </a:pPr>
            <a:r>
              <a:rPr lang="en-US" altLang="zh-CN" sz="1800" dirty="0"/>
              <a:t>3:</a:t>
            </a:r>
            <a:r>
              <a:rPr lang="zh-CN" altLang="en-US" sz="1800" dirty="0"/>
              <a:t>近期研发</a:t>
            </a:r>
            <a:endParaRPr lang="en-US" altLang="zh-CN" sz="1800" dirty="0"/>
          </a:p>
          <a:p>
            <a:r>
              <a:rPr lang="zh-CN" altLang="en-US" sz="1800" dirty="0"/>
              <a:t>尝试</a:t>
            </a:r>
            <a:r>
              <a:rPr lang="en-US" altLang="zh-CN" sz="1800" dirty="0"/>
              <a:t>Attention</a:t>
            </a:r>
            <a:r>
              <a:rPr lang="zh-CN" altLang="en-US" sz="1800" dirty="0"/>
              <a:t>和</a:t>
            </a:r>
            <a:r>
              <a:rPr lang="en-US" altLang="zh-CN" sz="1800" dirty="0"/>
              <a:t>part-based</a:t>
            </a:r>
            <a:r>
              <a:rPr lang="zh-CN" altLang="en-US" sz="1800" dirty="0"/>
              <a:t>增强；</a:t>
            </a:r>
            <a:endParaRPr lang="en-US" altLang="zh-CN" sz="1800" dirty="0"/>
          </a:p>
          <a:p>
            <a:r>
              <a:rPr lang="en-US" altLang="zh-CN" sz="1800" dirty="0"/>
              <a:t>Align-free</a:t>
            </a:r>
            <a:r>
              <a:rPr lang="zh-CN" altLang="en-US" sz="1800" dirty="0"/>
              <a:t>的，对检测配准弱依赖的流程；</a:t>
            </a:r>
            <a:endParaRPr lang="en-US" altLang="zh-CN" sz="1400" dirty="0"/>
          </a:p>
          <a:p>
            <a:pPr lvl="1"/>
            <a:endParaRPr lang="en-US" altLang="zh-CN" sz="1400" dirty="0"/>
          </a:p>
          <a:p>
            <a:pPr lvl="1"/>
            <a:endParaRPr lang="en-US" altLang="zh-CN" sz="1400" dirty="0"/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1D76F7CB-F4E0-334A-B023-E00CB4D2DB18}"/>
              </a:ext>
            </a:extLst>
          </p:cNvPr>
          <p:cNvSpPr txBox="1">
            <a:spLocks/>
          </p:cNvSpPr>
          <p:nvPr/>
        </p:nvSpPr>
        <p:spPr bwMode="gray">
          <a:xfrm>
            <a:off x="2068830" y="663531"/>
            <a:ext cx="5446839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b="0" i="0" kern="1200" cap="none" spc="0" baseline="0" dirty="0">
                <a:solidFill>
                  <a:srgbClr val="50505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itchFamily="34" charset="0"/>
              </a:defRPr>
            </a:lvl1pPr>
          </a:lstStyle>
          <a:p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4488231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AB4FF05-DEB5-8C4F-B295-8931069F224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EF413E-4839-1345-B5B7-406DCCA53C0C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r>
              <a:rPr lang="zh-CN" altLang="en-US" dirty="0"/>
              <a:t>，背景</a:t>
            </a:r>
            <a:endParaRPr lang="en-US" altLang="zh-CN" dirty="0"/>
          </a:p>
          <a:p>
            <a:r>
              <a:rPr lang="zh-CN" altLang="en-US" dirty="0"/>
              <a:t> </a:t>
            </a:r>
            <a:r>
              <a:rPr lang="en-US" altLang="zh-CN" dirty="0"/>
              <a:t>--</a:t>
            </a:r>
            <a:r>
              <a:rPr lang="zh-CN" altLang="en-US" dirty="0"/>
              <a:t> 问题定义</a:t>
            </a:r>
            <a:r>
              <a:rPr lang="en-US" altLang="zh-CN" dirty="0"/>
              <a:t>/</a:t>
            </a:r>
            <a:r>
              <a:rPr lang="zh-CN" altLang="en-US" dirty="0"/>
              <a:t>应用</a:t>
            </a:r>
            <a:r>
              <a:rPr lang="en-US" altLang="zh-CN" dirty="0"/>
              <a:t>/</a:t>
            </a:r>
            <a:r>
              <a:rPr lang="zh-CN" altLang="en-US" dirty="0"/>
              <a:t>难点</a:t>
            </a:r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，方法</a:t>
            </a:r>
            <a:endParaRPr lang="en-US" altLang="zh-CN" dirty="0"/>
          </a:p>
          <a:p>
            <a:r>
              <a:rPr lang="zh-CN" altLang="en-US" dirty="0"/>
              <a:t> </a:t>
            </a:r>
            <a:r>
              <a:rPr lang="en-US" altLang="zh-CN" dirty="0"/>
              <a:t>--</a:t>
            </a:r>
            <a:r>
              <a:rPr lang="zh-CN" altLang="en-US" dirty="0"/>
              <a:t> 基于表征强化</a:t>
            </a:r>
            <a:endParaRPr lang="en-US" altLang="zh-CN" dirty="0"/>
          </a:p>
          <a:p>
            <a:r>
              <a:rPr lang="zh-CN" altLang="en-US" dirty="0"/>
              <a:t> </a:t>
            </a:r>
            <a:r>
              <a:rPr lang="en-US" altLang="zh-CN" dirty="0"/>
              <a:t>--</a:t>
            </a:r>
            <a:r>
              <a:rPr lang="zh-CN" altLang="en-US" dirty="0"/>
              <a:t> 基于</a:t>
            </a:r>
            <a:r>
              <a:rPr lang="en-US" altLang="zh-CN" dirty="0"/>
              <a:t>loss</a:t>
            </a:r>
            <a:r>
              <a:rPr lang="zh-CN" altLang="en-US" dirty="0"/>
              <a:t>挖掘</a:t>
            </a:r>
            <a:endParaRPr lang="en-US" altLang="zh-CN" dirty="0"/>
          </a:p>
          <a:p>
            <a:r>
              <a:rPr lang="zh-CN" altLang="en-US" dirty="0"/>
              <a:t> </a:t>
            </a:r>
            <a:r>
              <a:rPr lang="en-US" altLang="zh-CN" dirty="0"/>
              <a:t>--</a:t>
            </a:r>
            <a:r>
              <a:rPr lang="zh-CN" altLang="en-US" dirty="0"/>
              <a:t> 基于关系挖掘</a:t>
            </a:r>
            <a:endParaRPr lang="en-US" altLang="zh-CN" dirty="0"/>
          </a:p>
          <a:p>
            <a:r>
              <a:rPr lang="en-US" altLang="zh-CN" dirty="0"/>
              <a:t>3</a:t>
            </a:r>
            <a:r>
              <a:rPr lang="zh-CN" altLang="en-US" dirty="0"/>
              <a:t>，未来</a:t>
            </a:r>
            <a:endParaRPr lang="en-US" altLang="zh-CN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CC10A3E-A0A4-D647-B4A6-468B69B064C8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8114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4D897-2FDE-6041-89D0-0A89DDF4DA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26A19C-F40B-A44B-89FF-65155B772089}"/>
              </a:ext>
            </a:extLst>
          </p:cNvPr>
          <p:cNvSpPr txBox="1"/>
          <p:nvPr/>
        </p:nvSpPr>
        <p:spPr>
          <a:xfrm>
            <a:off x="7896200" y="2263524"/>
            <a:ext cx="18213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linkClick r:id="rId2"/>
              </a:rPr>
              <a:t>Pedestrian</a:t>
            </a:r>
            <a:r>
              <a:rPr lang="zh-CN" altLang="en-US" sz="1200" dirty="0">
                <a:hlinkClick r:id="rId2"/>
              </a:rPr>
              <a:t> </a:t>
            </a:r>
            <a:r>
              <a:rPr lang="en-US" altLang="zh-CN" sz="1200" dirty="0">
                <a:hlinkClick r:id="rId2"/>
              </a:rPr>
              <a:t>Survey</a:t>
            </a:r>
            <a:r>
              <a:rPr lang="zh-CN" altLang="en-US" sz="1200" dirty="0">
                <a:hlinkClick r:id="rId2"/>
              </a:rPr>
              <a:t> </a:t>
            </a:r>
            <a:r>
              <a:rPr lang="en-US" altLang="zh-CN" sz="1200" dirty="0">
                <a:hlinkClick r:id="rId2"/>
              </a:rPr>
              <a:t>2019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4131522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71C17-BF70-2046-BDCB-84979F678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背景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F0B812C-2D1D-3F43-890A-29A6227A0B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94505BA3-57E4-A442-9969-896C9A13965D}"/>
              </a:ext>
            </a:extLst>
          </p:cNvPr>
          <p:cNvSpPr txBox="1">
            <a:spLocks/>
          </p:cNvSpPr>
          <p:nvPr/>
        </p:nvSpPr>
        <p:spPr>
          <a:xfrm>
            <a:off x="623392" y="1458889"/>
            <a:ext cx="6892277" cy="460848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 dirty="0"/>
              <a:t>多标签多分类问题：</a:t>
            </a:r>
            <a:endParaRPr lang="en-US" altLang="zh-CN" sz="1800" dirty="0"/>
          </a:p>
          <a:p>
            <a:pPr lvl="1"/>
            <a:r>
              <a:rPr lang="zh-CN" altLang="en-US" sz="1400" dirty="0"/>
              <a:t>二分类和多分类：</a:t>
            </a:r>
            <a:endParaRPr lang="en-US" altLang="zh-CN" sz="1400" dirty="0"/>
          </a:p>
          <a:p>
            <a:pPr marL="457200" lvl="1" indent="0">
              <a:buNone/>
            </a:pPr>
            <a:r>
              <a:rPr lang="zh-CN" altLang="en-US" sz="1400" dirty="0"/>
              <a:t>  </a:t>
            </a:r>
            <a:r>
              <a:rPr lang="en-US" altLang="zh-CN" sz="1400" dirty="0"/>
              <a:t>	</a:t>
            </a:r>
            <a:r>
              <a:rPr lang="zh-CN" altLang="en-US" sz="1400" dirty="0"/>
              <a:t> </a:t>
            </a:r>
            <a:r>
              <a:rPr lang="en-US" altLang="zh-CN" sz="1400" dirty="0"/>
              <a:t>--</a:t>
            </a:r>
            <a:r>
              <a:rPr lang="zh-CN" altLang="en-US" sz="1400" dirty="0"/>
              <a:t> 任务单一，类别个数不同（每张图片</a:t>
            </a:r>
            <a:r>
              <a:rPr lang="en-US" altLang="zh-CN" sz="1400" dirty="0"/>
              <a:t>1</a:t>
            </a:r>
            <a:r>
              <a:rPr lang="zh-CN" altLang="en-US" sz="1400" dirty="0"/>
              <a:t>个标签，标签间互斥）</a:t>
            </a:r>
            <a:endParaRPr lang="en-US" altLang="zh-CN" sz="1400" dirty="0"/>
          </a:p>
          <a:p>
            <a:pPr lvl="1"/>
            <a:r>
              <a:rPr lang="zh-CN" altLang="en-US" sz="1400" dirty="0"/>
              <a:t>多分类</a:t>
            </a:r>
            <a:r>
              <a:rPr lang="en-US" altLang="zh-CN" sz="1400" dirty="0"/>
              <a:t>+</a:t>
            </a:r>
            <a:r>
              <a:rPr lang="zh-CN" altLang="en-US" sz="1400" dirty="0"/>
              <a:t>多标签：</a:t>
            </a:r>
            <a:endParaRPr lang="en-US" altLang="zh-CN" sz="1400" dirty="0"/>
          </a:p>
          <a:p>
            <a:pPr marL="457200" lvl="1" indent="0">
              <a:buNone/>
            </a:pPr>
            <a:r>
              <a:rPr lang="zh-CN" altLang="en-US" sz="1400" dirty="0"/>
              <a:t>          </a:t>
            </a:r>
            <a:r>
              <a:rPr lang="en-US" altLang="zh-CN" sz="1400" dirty="0"/>
              <a:t>--</a:t>
            </a:r>
            <a:r>
              <a:rPr lang="zh-CN" altLang="en-US" sz="1400" dirty="0"/>
              <a:t> 任务多个，单任务类别个数不同（每张图片多个标签，标签之间相融）</a:t>
            </a:r>
            <a:endParaRPr lang="en-US" altLang="zh-CN" sz="1400" dirty="0"/>
          </a:p>
          <a:p>
            <a:r>
              <a:rPr lang="zh-CN" altLang="en-US" sz="1800" dirty="0"/>
              <a:t>行人属性识别：</a:t>
            </a:r>
            <a:endParaRPr lang="en-US" altLang="zh-CN" sz="1800" dirty="0"/>
          </a:p>
          <a:p>
            <a:pPr lvl="1"/>
            <a:r>
              <a:rPr lang="zh-CN" altLang="en-US" sz="1400" dirty="0"/>
              <a:t>典型的多分类多标签问题</a:t>
            </a:r>
            <a:endParaRPr lang="en-US" altLang="zh-CN" sz="1400" dirty="0"/>
          </a:p>
          <a:p>
            <a:pPr lvl="1"/>
            <a:r>
              <a:rPr lang="zh-CN" altLang="en-US" sz="1400" dirty="0"/>
              <a:t>给定行人图片，识别行人的体貌和穿着特征</a:t>
            </a:r>
            <a:endParaRPr lang="en-US" altLang="zh-CN" sz="1400" dirty="0"/>
          </a:p>
          <a:p>
            <a:r>
              <a:rPr lang="zh-CN" altLang="en-US" sz="1800" dirty="0"/>
              <a:t>应用场景</a:t>
            </a:r>
            <a:endParaRPr lang="en-US" altLang="zh-CN" sz="1800" dirty="0"/>
          </a:p>
          <a:p>
            <a:pPr lvl="1"/>
            <a:r>
              <a:rPr lang="zh-CN" altLang="en-US" sz="1400" dirty="0"/>
              <a:t>视频结构化的重要模块</a:t>
            </a:r>
            <a:endParaRPr lang="en-US" altLang="zh-CN" sz="1400" dirty="0"/>
          </a:p>
          <a:p>
            <a:pPr lvl="1"/>
            <a:r>
              <a:rPr lang="zh-CN" altLang="en-US" sz="1400" dirty="0"/>
              <a:t>辅助行人检测，行人跨场景定位（</a:t>
            </a:r>
            <a:r>
              <a:rPr lang="en-US" altLang="zh-CN" sz="1400" dirty="0"/>
              <a:t>Re-ID</a:t>
            </a:r>
            <a:r>
              <a:rPr lang="zh-CN" altLang="en-US" sz="1400" dirty="0"/>
              <a:t>），行人检索</a:t>
            </a:r>
            <a:endParaRPr lang="en-US" altLang="zh-CN" sz="1400" dirty="0"/>
          </a:p>
          <a:p>
            <a:pPr lvl="1"/>
            <a:r>
              <a:rPr lang="zh-CN" altLang="en-US" sz="1400" dirty="0"/>
              <a:t>应用于安防，零售</a:t>
            </a:r>
            <a:endParaRPr lang="en-US" altLang="zh-CN" sz="1400" dirty="0"/>
          </a:p>
          <a:p>
            <a:endParaRPr lang="en-US" sz="1800" dirty="0"/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1D76F7CB-F4E0-334A-B023-E00CB4D2DB18}"/>
              </a:ext>
            </a:extLst>
          </p:cNvPr>
          <p:cNvSpPr txBox="1">
            <a:spLocks/>
          </p:cNvSpPr>
          <p:nvPr/>
        </p:nvSpPr>
        <p:spPr bwMode="gray">
          <a:xfrm>
            <a:off x="2068830" y="663531"/>
            <a:ext cx="5446839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b="0" i="0" kern="1200" cap="none" spc="0" baseline="0" dirty="0">
                <a:solidFill>
                  <a:srgbClr val="50505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itchFamily="34" charset="0"/>
              </a:defRPr>
            </a:lvl1pPr>
          </a:lstStyle>
          <a:p>
            <a:endParaRPr lang="zh-CN" altLang="en-US" sz="2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7C1ED1F-31FD-3946-95B0-E7BBBC13C7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5669" y="874436"/>
            <a:ext cx="3898900" cy="27051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758009D-C749-E247-B59A-219635D23F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7421" y="3912694"/>
            <a:ext cx="4407148" cy="2337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7176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71C17-BF70-2046-BDCB-84979F678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背景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F0B812C-2D1D-3F43-890A-29A6227A0B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94505BA3-57E4-A442-9969-896C9A13965D}"/>
              </a:ext>
            </a:extLst>
          </p:cNvPr>
          <p:cNvSpPr txBox="1">
            <a:spLocks/>
          </p:cNvSpPr>
          <p:nvPr/>
        </p:nvSpPr>
        <p:spPr>
          <a:xfrm>
            <a:off x="623392" y="1458889"/>
            <a:ext cx="10480535" cy="460848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 dirty="0"/>
              <a:t>数据集</a:t>
            </a:r>
            <a:endParaRPr lang="en-US" altLang="zh-CN" sz="1800" dirty="0"/>
          </a:p>
          <a:p>
            <a:pPr marL="0" indent="0">
              <a:buNone/>
            </a:pPr>
            <a:r>
              <a:rPr lang="en-US" altLang="zh-CN" sz="1400" dirty="0"/>
              <a:t>PETA</a:t>
            </a:r>
            <a:r>
              <a:rPr lang="zh-CN" altLang="en-US" sz="1400" dirty="0"/>
              <a:t>：</a:t>
            </a:r>
            <a:r>
              <a:rPr lang="en-US" sz="1400" dirty="0"/>
              <a:t> 19000 images </a:t>
            </a:r>
            <a:r>
              <a:rPr lang="zh-CN" altLang="en-US" sz="1400" dirty="0"/>
              <a:t>（</a:t>
            </a:r>
            <a:r>
              <a:rPr lang="en-US" altLang="zh-CN" sz="1400" dirty="0"/>
              <a:t>17</a:t>
            </a:r>
            <a:r>
              <a:rPr lang="zh-CN" altLang="en-US" sz="1400" dirty="0"/>
              <a:t>*</a:t>
            </a:r>
            <a:r>
              <a:rPr lang="en-US" altLang="zh-CN" sz="1400" dirty="0"/>
              <a:t>19</a:t>
            </a:r>
            <a:r>
              <a:rPr lang="zh-CN" altLang="en-US" sz="1400" dirty="0"/>
              <a:t> </a:t>
            </a:r>
            <a:r>
              <a:rPr lang="en-US" altLang="zh-CN" sz="1400" dirty="0"/>
              <a:t>-</a:t>
            </a:r>
            <a:r>
              <a:rPr lang="zh-CN" altLang="en-US" sz="1400" dirty="0"/>
              <a:t> </a:t>
            </a:r>
            <a:r>
              <a:rPr lang="en-US" altLang="zh-CN" sz="1400" dirty="0"/>
              <a:t>169</a:t>
            </a:r>
            <a:r>
              <a:rPr lang="zh-CN" altLang="en-US" sz="1400" dirty="0"/>
              <a:t>*</a:t>
            </a:r>
            <a:r>
              <a:rPr lang="en-US" altLang="zh-CN" sz="1400" dirty="0"/>
              <a:t>365</a:t>
            </a:r>
            <a:r>
              <a:rPr lang="zh-CN" altLang="en-US" sz="1400" dirty="0"/>
              <a:t>），</a:t>
            </a:r>
            <a:r>
              <a:rPr lang="en-US" sz="1400" dirty="0"/>
              <a:t>61 binary and 4</a:t>
            </a:r>
            <a:r>
              <a:rPr lang="zh-CN" altLang="en-US" sz="1400" dirty="0"/>
              <a:t> </a:t>
            </a:r>
            <a:r>
              <a:rPr lang="en-US" sz="1400" dirty="0"/>
              <a:t>multi-class attributes</a:t>
            </a:r>
          </a:p>
          <a:p>
            <a:pPr marL="0" indent="0">
              <a:buNone/>
            </a:pPr>
            <a:r>
              <a:rPr lang="en-US" altLang="zh-CN" sz="1400" dirty="0"/>
              <a:t>RAP</a:t>
            </a:r>
            <a:r>
              <a:rPr lang="zh-CN" altLang="en-US" sz="1400" dirty="0"/>
              <a:t>：</a:t>
            </a:r>
            <a:r>
              <a:rPr lang="en-US" altLang="zh-CN" sz="1400" dirty="0"/>
              <a:t> 41585 samples </a:t>
            </a:r>
            <a:r>
              <a:rPr lang="zh-CN" altLang="en-US" sz="1400" dirty="0"/>
              <a:t>（</a:t>
            </a:r>
            <a:r>
              <a:rPr lang="en-US" altLang="zh-CN" sz="1400" dirty="0"/>
              <a:t>36×92 to 344×554</a:t>
            </a:r>
            <a:r>
              <a:rPr lang="zh-CN" altLang="en-US" sz="1400" dirty="0"/>
              <a:t>）， </a:t>
            </a:r>
            <a:r>
              <a:rPr lang="en-US" altLang="zh-CN" sz="1400" dirty="0"/>
              <a:t>72 fine-grained attributes (69</a:t>
            </a:r>
            <a:r>
              <a:rPr lang="zh-CN" altLang="en-US" sz="1400" dirty="0"/>
              <a:t> </a:t>
            </a:r>
            <a:r>
              <a:rPr lang="en-US" altLang="zh-CN" sz="1400" dirty="0"/>
              <a:t>binary attribute and 3 multi-class attribute)</a:t>
            </a:r>
          </a:p>
          <a:p>
            <a:pPr marL="0" indent="0">
              <a:buNone/>
            </a:pPr>
            <a:r>
              <a:rPr lang="en-US" altLang="zh-CN" sz="1400" dirty="0"/>
              <a:t>RAP-2.0</a:t>
            </a:r>
            <a:r>
              <a:rPr lang="zh-CN" altLang="en-US" sz="1400" dirty="0"/>
              <a:t>：</a:t>
            </a:r>
            <a:r>
              <a:rPr lang="en-US" altLang="zh-CN" sz="1400" dirty="0"/>
              <a:t> 84928 images </a:t>
            </a:r>
            <a:r>
              <a:rPr lang="zh-CN" altLang="en-US" sz="1400" dirty="0"/>
              <a:t>（</a:t>
            </a:r>
            <a:r>
              <a:rPr lang="en-US" altLang="zh-CN" sz="1400" dirty="0"/>
              <a:t>33 × 81 to 415 × 583</a:t>
            </a:r>
            <a:r>
              <a:rPr lang="zh-CN" altLang="en-US" sz="1400" dirty="0"/>
              <a:t>），</a:t>
            </a:r>
            <a:r>
              <a:rPr lang="en-US" altLang="zh-CN" sz="1400" dirty="0"/>
              <a:t>same</a:t>
            </a:r>
            <a:r>
              <a:rPr lang="zh-CN" altLang="en-US" sz="1400" dirty="0"/>
              <a:t> </a:t>
            </a:r>
            <a:r>
              <a:rPr lang="en-US" altLang="zh-CN" sz="1400" dirty="0"/>
              <a:t>attribute</a:t>
            </a:r>
            <a:r>
              <a:rPr lang="zh-CN" altLang="en-US" sz="1400" dirty="0"/>
              <a:t> </a:t>
            </a:r>
            <a:r>
              <a:rPr lang="en-US" altLang="zh-CN" sz="1400" dirty="0"/>
              <a:t>with</a:t>
            </a:r>
            <a:r>
              <a:rPr lang="zh-CN" altLang="en-US" sz="1400" dirty="0"/>
              <a:t> </a:t>
            </a:r>
            <a:r>
              <a:rPr lang="en-US" altLang="zh-CN" sz="1400" dirty="0"/>
              <a:t>RAP</a:t>
            </a:r>
          </a:p>
          <a:p>
            <a:pPr marL="0" indent="0">
              <a:buNone/>
            </a:pPr>
            <a:r>
              <a:rPr lang="en-US" altLang="zh-CN" sz="1400" dirty="0"/>
              <a:t>WIDER</a:t>
            </a:r>
            <a:r>
              <a:rPr lang="zh-CN" altLang="en-US" sz="1400" dirty="0"/>
              <a:t>：</a:t>
            </a:r>
            <a:r>
              <a:rPr lang="en-US" altLang="zh-CN" sz="1400" dirty="0"/>
              <a:t> 13789 images</a:t>
            </a:r>
            <a:r>
              <a:rPr lang="zh-CN" altLang="en-US" sz="1400" dirty="0"/>
              <a:t> </a:t>
            </a:r>
            <a:r>
              <a:rPr lang="en-US" altLang="zh-CN" sz="1400" dirty="0"/>
              <a:t>57524</a:t>
            </a:r>
            <a:r>
              <a:rPr lang="zh-CN" altLang="en-US" sz="1400" dirty="0"/>
              <a:t> </a:t>
            </a:r>
            <a:r>
              <a:rPr lang="en-US" altLang="zh-CN" sz="1400" dirty="0"/>
              <a:t>boxes</a:t>
            </a:r>
            <a:r>
              <a:rPr lang="zh-CN" altLang="en-US" sz="1400" dirty="0"/>
              <a:t>，</a:t>
            </a:r>
            <a:r>
              <a:rPr lang="en-US" altLang="zh-CN" sz="1400" dirty="0"/>
              <a:t> 14 distinct attributes</a:t>
            </a:r>
          </a:p>
          <a:p>
            <a:pPr marL="0" indent="0">
              <a:buNone/>
            </a:pPr>
            <a:r>
              <a:rPr lang="en-US" altLang="zh-CN" sz="1400" dirty="0"/>
              <a:t>PA100K</a:t>
            </a:r>
            <a:r>
              <a:rPr lang="zh-CN" altLang="en-US" sz="1400" dirty="0"/>
              <a:t>：</a:t>
            </a:r>
            <a:r>
              <a:rPr lang="en-US" altLang="zh-CN" sz="1400" dirty="0"/>
              <a:t> 100000 pedestrian images </a:t>
            </a:r>
            <a:r>
              <a:rPr lang="zh-CN" altLang="en-US" sz="1400" dirty="0"/>
              <a:t>（</a:t>
            </a:r>
            <a:r>
              <a:rPr lang="en-US" altLang="zh-CN" sz="1400" dirty="0"/>
              <a:t>50 × 100</a:t>
            </a:r>
            <a:r>
              <a:rPr lang="zh-CN" altLang="en-US" sz="1400" dirty="0"/>
              <a:t> </a:t>
            </a:r>
            <a:r>
              <a:rPr lang="en-US" altLang="zh-CN" sz="1400" dirty="0"/>
              <a:t>to 758 × 454</a:t>
            </a:r>
            <a:r>
              <a:rPr lang="zh-CN" altLang="en-US" sz="1400" dirty="0"/>
              <a:t>），</a:t>
            </a:r>
            <a:r>
              <a:rPr lang="en-US" altLang="zh-CN" sz="1400" dirty="0"/>
              <a:t> 26 attributes</a:t>
            </a:r>
          </a:p>
          <a:p>
            <a:r>
              <a:rPr lang="zh-CN" altLang="en-US" sz="1800" dirty="0"/>
              <a:t>困难点</a:t>
            </a:r>
            <a:endParaRPr lang="en-US" altLang="zh-CN" sz="1800" dirty="0"/>
          </a:p>
          <a:p>
            <a:pPr marL="0" indent="0">
              <a:buNone/>
            </a:pPr>
            <a:r>
              <a:rPr lang="zh-CN" altLang="en-US" sz="1400" dirty="0"/>
              <a:t>  分辨率变化剧烈</a:t>
            </a:r>
            <a:endParaRPr lang="en-US" altLang="zh-CN" sz="1400" dirty="0"/>
          </a:p>
          <a:p>
            <a:pPr marL="0" indent="0">
              <a:buNone/>
            </a:pPr>
            <a:r>
              <a:rPr lang="zh-CN" altLang="en-US" sz="1400" dirty="0"/>
              <a:t>  背景复杂</a:t>
            </a:r>
            <a:endParaRPr lang="en-US" altLang="zh-CN" sz="1400" dirty="0"/>
          </a:p>
          <a:p>
            <a:pPr marL="0" indent="0">
              <a:buNone/>
            </a:pPr>
            <a:r>
              <a:rPr lang="zh-CN" altLang="en-US" sz="1400" dirty="0"/>
              <a:t>  行人姿态多变</a:t>
            </a:r>
            <a:endParaRPr lang="en-US" altLang="zh-CN" sz="1400" dirty="0"/>
          </a:p>
          <a:p>
            <a:pPr marL="0" indent="0">
              <a:buNone/>
            </a:pPr>
            <a:r>
              <a:rPr lang="zh-CN" altLang="en-US" sz="1400" dirty="0"/>
              <a:t>  遮挡和模糊</a:t>
            </a:r>
            <a:endParaRPr lang="en-US" altLang="zh-CN" sz="1400" dirty="0"/>
          </a:p>
          <a:p>
            <a:pPr marL="0" indent="0">
              <a:buNone/>
            </a:pPr>
            <a:r>
              <a:rPr lang="zh-CN" altLang="en-US" sz="1400" dirty="0"/>
              <a:t>  数据标注复杂</a:t>
            </a:r>
            <a:endParaRPr lang="en-US" altLang="zh-CN" sz="1400" dirty="0"/>
          </a:p>
          <a:p>
            <a:pPr marL="0" indent="0">
              <a:buNone/>
            </a:pPr>
            <a:r>
              <a:rPr lang="zh-CN" altLang="en-US" sz="1400" dirty="0"/>
              <a:t>  类别不平衡</a:t>
            </a:r>
            <a:endParaRPr lang="en-US" altLang="zh-CN" sz="1400" dirty="0"/>
          </a:p>
          <a:p>
            <a:endParaRPr lang="en-US" altLang="zh-CN" sz="1800" dirty="0"/>
          </a:p>
          <a:p>
            <a:r>
              <a:rPr lang="zh-CN" altLang="en-US" sz="1200" dirty="0">
                <a:hlinkClick r:id="rId2"/>
              </a:rPr>
              <a:t>数据集 </a:t>
            </a:r>
            <a:r>
              <a:rPr lang="en-US" sz="1200" dirty="0">
                <a:hlinkClick r:id="rId2"/>
              </a:rPr>
              <a:t>https://github.com/wangxiao5791509/Pedestrian-Attribute-Recognition-Paper-List</a:t>
            </a:r>
            <a:endParaRPr lang="en-US" sz="1200" dirty="0"/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1D76F7CB-F4E0-334A-B023-E00CB4D2DB18}"/>
              </a:ext>
            </a:extLst>
          </p:cNvPr>
          <p:cNvSpPr txBox="1">
            <a:spLocks/>
          </p:cNvSpPr>
          <p:nvPr/>
        </p:nvSpPr>
        <p:spPr bwMode="gray">
          <a:xfrm>
            <a:off x="2068830" y="663531"/>
            <a:ext cx="5446839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b="0" i="0" kern="1200" cap="none" spc="0" baseline="0" dirty="0">
                <a:solidFill>
                  <a:srgbClr val="50505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itchFamily="34" charset="0"/>
              </a:defRPr>
            </a:lvl1pPr>
          </a:lstStyle>
          <a:p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6429927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265861B-6F8C-DC43-BC29-BA731D076BD5}"/>
              </a:ext>
            </a:extLst>
          </p:cNvPr>
          <p:cNvSpPr>
            <a:spLocks noGrp="1"/>
          </p:cNvSpPr>
          <p:nvPr>
            <p:ph sz="half" idx="18"/>
          </p:nvPr>
        </p:nvSpPr>
        <p:spPr/>
        <p:txBody>
          <a:bodyPr/>
          <a:lstStyle/>
          <a:p>
            <a:r>
              <a:rPr lang="zh-CN" altLang="en-US" dirty="0"/>
              <a:t>史前方法</a:t>
            </a:r>
            <a:endParaRPr lang="en-US" altLang="zh-CN" dirty="0"/>
          </a:p>
          <a:p>
            <a:pPr lvl="1"/>
            <a:r>
              <a:rPr lang="zh-CN" altLang="en-US" dirty="0"/>
              <a:t>特征选择</a:t>
            </a:r>
            <a:r>
              <a:rPr lang="en-US" altLang="zh-CN" dirty="0"/>
              <a:t>/</a:t>
            </a:r>
            <a:r>
              <a:rPr lang="zh-CN" altLang="en-US" dirty="0"/>
              <a:t>概率图</a:t>
            </a:r>
            <a:r>
              <a:rPr lang="en-US" altLang="zh-CN" dirty="0"/>
              <a:t>/</a:t>
            </a:r>
            <a:r>
              <a:rPr lang="en-US" altLang="zh-CN" dirty="0" err="1"/>
              <a:t>svm</a:t>
            </a:r>
            <a:endParaRPr lang="en-US" altLang="zh-CN" dirty="0"/>
          </a:p>
          <a:p>
            <a:r>
              <a:rPr lang="zh-CN" altLang="en-US" dirty="0"/>
              <a:t>深度学习时代</a:t>
            </a:r>
            <a:endParaRPr lang="en-US" altLang="zh-CN" dirty="0"/>
          </a:p>
          <a:p>
            <a:pPr lvl="1"/>
            <a:r>
              <a:rPr lang="zh-CN" altLang="en-US" dirty="0"/>
              <a:t>全流程</a:t>
            </a:r>
            <a:endParaRPr lang="en-US" altLang="zh-CN" dirty="0"/>
          </a:p>
          <a:p>
            <a:pPr lvl="1"/>
            <a:r>
              <a:rPr lang="zh-CN" altLang="en-US" dirty="0"/>
              <a:t>表征强化</a:t>
            </a:r>
            <a:endParaRPr lang="en-US" altLang="zh-CN" dirty="0"/>
          </a:p>
          <a:p>
            <a:pPr lvl="1"/>
            <a:r>
              <a:rPr lang="en-US" altLang="zh-CN" dirty="0"/>
              <a:t>Loss</a:t>
            </a:r>
            <a:r>
              <a:rPr lang="zh-CN" altLang="en-US" dirty="0"/>
              <a:t>挖掘</a:t>
            </a:r>
            <a:endParaRPr lang="en-US" altLang="zh-CN" dirty="0"/>
          </a:p>
          <a:p>
            <a:pPr lvl="1"/>
            <a:r>
              <a:rPr lang="zh-CN" altLang="en-US" dirty="0"/>
              <a:t>关系挖掘</a:t>
            </a:r>
            <a:endParaRPr lang="en-US" altLang="zh-CN" dirty="0"/>
          </a:p>
          <a:p>
            <a:pPr lvl="1"/>
            <a:r>
              <a:rPr lang="zh-CN" altLang="en-US" dirty="0"/>
              <a:t>回到史前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AFEF50F-6D11-524B-B8A9-5B196332C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方法</a:t>
            </a:r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DE3382B-0961-6246-8B02-3C025EA0A31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D95B62-E7A7-024E-AFA1-3120CA5A19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1680CF2-393D-4243-9591-7AD24ECC9F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5153" y="1384300"/>
            <a:ext cx="7200900" cy="408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6290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71C17-BF70-2046-BDCB-84979F678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方法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F0B812C-2D1D-3F43-890A-29A6227A0B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94505BA3-57E4-A442-9969-896C9A13965D}"/>
              </a:ext>
            </a:extLst>
          </p:cNvPr>
          <p:cNvSpPr txBox="1">
            <a:spLocks/>
          </p:cNvSpPr>
          <p:nvPr/>
        </p:nvSpPr>
        <p:spPr>
          <a:xfrm>
            <a:off x="623392" y="1458889"/>
            <a:ext cx="10297144" cy="460848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 dirty="0"/>
              <a:t>深度学习全流程方法的兴起 </a:t>
            </a:r>
            <a:r>
              <a:rPr lang="en-US" altLang="zh-CN" sz="1800" dirty="0"/>
              <a:t>2015</a:t>
            </a:r>
            <a:r>
              <a:rPr lang="zh-CN" altLang="en-US" sz="1800" dirty="0"/>
              <a:t>：</a:t>
            </a:r>
            <a:endParaRPr lang="en-US" altLang="zh-CN" sz="1800" dirty="0"/>
          </a:p>
          <a:p>
            <a:pPr lvl="1"/>
            <a:r>
              <a:rPr lang="en-US" sz="1400" dirty="0">
                <a:hlinkClick r:id="rId2"/>
              </a:rPr>
              <a:t>Person Attribute Recognition with a Jointly-trained Holistic CNN Model (ICCV 2015)</a:t>
            </a:r>
            <a:r>
              <a:rPr lang="zh-CN" altLang="en-US" sz="1400" dirty="0">
                <a:hlinkClick r:id="rId2"/>
              </a:rPr>
              <a:t>：</a:t>
            </a:r>
            <a:endParaRPr lang="en-US" altLang="zh-CN" sz="1400" dirty="0"/>
          </a:p>
          <a:p>
            <a:pPr lvl="1"/>
            <a:endParaRPr lang="en-US" altLang="zh-CN" sz="1400" dirty="0"/>
          </a:p>
          <a:p>
            <a:pPr lvl="1"/>
            <a:endParaRPr lang="en-US" altLang="zh-CN" sz="1400" dirty="0"/>
          </a:p>
          <a:p>
            <a:pPr lvl="1"/>
            <a:endParaRPr lang="en-US" altLang="zh-CN" sz="1400" dirty="0"/>
          </a:p>
          <a:p>
            <a:pPr lvl="1"/>
            <a:endParaRPr lang="en-US" altLang="zh-CN" sz="1400" dirty="0"/>
          </a:p>
          <a:p>
            <a:pPr lvl="1"/>
            <a:endParaRPr lang="en-US" altLang="zh-CN" sz="1400" dirty="0"/>
          </a:p>
          <a:p>
            <a:pPr lvl="1"/>
            <a:endParaRPr lang="en-US" altLang="zh-CN" sz="1400" dirty="0"/>
          </a:p>
          <a:p>
            <a:pPr lvl="1"/>
            <a:r>
              <a:rPr lang="en-US" altLang="zh-CN" sz="1400" dirty="0">
                <a:hlinkClick r:id="rId3"/>
              </a:rPr>
              <a:t>DeepSAR/DeepMAR</a:t>
            </a:r>
            <a:endParaRPr lang="en-US" altLang="zh-CN" sz="1400" dirty="0"/>
          </a:p>
          <a:p>
            <a:pPr lvl="1"/>
            <a:endParaRPr lang="en-US" altLang="zh-CN" sz="1400" dirty="0"/>
          </a:p>
          <a:p>
            <a:endParaRPr lang="en-US" sz="1800" dirty="0"/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1D76F7CB-F4E0-334A-B023-E00CB4D2DB18}"/>
              </a:ext>
            </a:extLst>
          </p:cNvPr>
          <p:cNvSpPr txBox="1">
            <a:spLocks/>
          </p:cNvSpPr>
          <p:nvPr/>
        </p:nvSpPr>
        <p:spPr bwMode="gray">
          <a:xfrm>
            <a:off x="2068830" y="663531"/>
            <a:ext cx="5446839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b="0" i="0" kern="1200" cap="none" spc="0" baseline="0" dirty="0">
                <a:solidFill>
                  <a:srgbClr val="50505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itchFamily="34" charset="0"/>
              </a:defRPr>
            </a:lvl1pPr>
          </a:lstStyle>
          <a:p>
            <a:endParaRPr lang="zh-CN" altLang="en-US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78D834-BFAB-D24A-88BF-F44F14C8B4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9536" y="2060848"/>
            <a:ext cx="5472608" cy="15565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4ED2B85-639D-6E4E-9452-98DA4BDA7C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29066" y="3956246"/>
            <a:ext cx="5586603" cy="1705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5894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71C17-BF70-2046-BDCB-84979F678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方法</a:t>
            </a:r>
            <a:r>
              <a:rPr lang="en-US" altLang="zh-CN" sz="2400" dirty="0"/>
              <a:t>-</a:t>
            </a:r>
            <a:r>
              <a:rPr lang="zh-CN" altLang="en-US" sz="2400" dirty="0"/>
              <a:t>表征强化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F0B812C-2D1D-3F43-890A-29A6227A0B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94505BA3-57E4-A442-9969-896C9A13965D}"/>
              </a:ext>
            </a:extLst>
          </p:cNvPr>
          <p:cNvSpPr txBox="1">
            <a:spLocks/>
          </p:cNvSpPr>
          <p:nvPr/>
        </p:nvSpPr>
        <p:spPr>
          <a:xfrm>
            <a:off x="623392" y="1458889"/>
            <a:ext cx="10297144" cy="460848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800" dirty="0"/>
              <a:t>Part-based</a:t>
            </a:r>
            <a:r>
              <a:rPr lang="zh-CN" altLang="en-US" sz="1800" dirty="0"/>
              <a:t>强化：</a:t>
            </a:r>
            <a:endParaRPr lang="en-US" altLang="zh-CN" sz="1800" dirty="0"/>
          </a:p>
          <a:p>
            <a:endParaRPr lang="en-US" altLang="zh-CN" sz="1800" dirty="0"/>
          </a:p>
          <a:p>
            <a:endParaRPr lang="en-US" altLang="zh-CN" sz="1800" dirty="0"/>
          </a:p>
          <a:p>
            <a:pPr marL="0" indent="0">
              <a:buNone/>
            </a:pPr>
            <a:endParaRPr lang="en-US" altLang="zh-CN" sz="1800" dirty="0"/>
          </a:p>
          <a:p>
            <a:r>
              <a:rPr lang="en-US" altLang="zh-CN" sz="1800" dirty="0"/>
              <a:t>Attention-based</a:t>
            </a:r>
            <a:r>
              <a:rPr lang="zh-CN" altLang="en-US" sz="1800" dirty="0"/>
              <a:t>强化：</a:t>
            </a:r>
            <a:endParaRPr lang="en-US" altLang="zh-CN" sz="1800" dirty="0"/>
          </a:p>
          <a:p>
            <a:endParaRPr lang="en-US" altLang="zh-CN" sz="1800" dirty="0"/>
          </a:p>
          <a:p>
            <a:endParaRPr lang="en-US" altLang="zh-CN" sz="1800" dirty="0"/>
          </a:p>
          <a:p>
            <a:endParaRPr lang="en-US" altLang="zh-CN" sz="1800" dirty="0"/>
          </a:p>
          <a:p>
            <a:endParaRPr lang="en-US" altLang="zh-CN" sz="1800" dirty="0"/>
          </a:p>
          <a:p>
            <a:r>
              <a:rPr lang="en-US" altLang="zh-CN" sz="1800" dirty="0" err="1"/>
              <a:t>TaskBased</a:t>
            </a:r>
            <a:r>
              <a:rPr lang="zh-CN" altLang="en-US" sz="1800" dirty="0"/>
              <a:t>强化：</a:t>
            </a:r>
            <a:endParaRPr lang="en-US" altLang="zh-CN" sz="1800" dirty="0"/>
          </a:p>
          <a:p>
            <a:pPr lvl="1"/>
            <a:endParaRPr lang="en-US" altLang="zh-CN" sz="1400" dirty="0"/>
          </a:p>
          <a:p>
            <a:pPr lvl="1"/>
            <a:endParaRPr lang="en-US" altLang="zh-CN" sz="1400" dirty="0"/>
          </a:p>
          <a:p>
            <a:pPr lvl="1"/>
            <a:endParaRPr lang="en-US" altLang="zh-CN" sz="1400" dirty="0"/>
          </a:p>
          <a:p>
            <a:pPr lvl="1"/>
            <a:endParaRPr lang="en-US" altLang="zh-CN" sz="1400" dirty="0"/>
          </a:p>
          <a:p>
            <a:pPr marL="457200" lvl="1" indent="0">
              <a:buNone/>
            </a:pPr>
            <a:endParaRPr lang="en-US" altLang="zh-CN" sz="1400" dirty="0"/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1D76F7CB-F4E0-334A-B023-E00CB4D2DB18}"/>
              </a:ext>
            </a:extLst>
          </p:cNvPr>
          <p:cNvSpPr txBox="1">
            <a:spLocks/>
          </p:cNvSpPr>
          <p:nvPr/>
        </p:nvSpPr>
        <p:spPr bwMode="gray">
          <a:xfrm>
            <a:off x="2068830" y="663531"/>
            <a:ext cx="5446839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b="0" i="0" kern="1200" cap="none" spc="0" baseline="0" dirty="0">
                <a:solidFill>
                  <a:srgbClr val="50505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itchFamily="34" charset="0"/>
              </a:defRPr>
            </a:lvl1pPr>
          </a:lstStyle>
          <a:p>
            <a:endParaRPr lang="zh-CN" altLang="en-US" sz="2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7C5A8D8-786C-B247-911C-1A85D5FD9E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3475" y="1452617"/>
            <a:ext cx="4032448" cy="128401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19409B7-14EE-E944-AC77-57727A40CDA1}"/>
              </a:ext>
            </a:extLst>
          </p:cNvPr>
          <p:cNvSpPr/>
          <p:nvPr/>
        </p:nvSpPr>
        <p:spPr>
          <a:xfrm>
            <a:off x="5971607" y="3244334"/>
            <a:ext cx="2487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732F205-1A34-2440-AF45-F87656BD4F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1744" y="2933613"/>
            <a:ext cx="6301308" cy="165904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AA4F661-DF9F-C441-80BF-12C5ACA223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9222" y="4903374"/>
            <a:ext cx="5623830" cy="1685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1889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71C17-BF70-2046-BDCB-84979F678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方法</a:t>
            </a:r>
            <a:r>
              <a:rPr lang="en-US" altLang="zh-CN" sz="2400" dirty="0"/>
              <a:t>-</a:t>
            </a:r>
            <a:r>
              <a:rPr lang="zh-CN" altLang="en-US" sz="2400" dirty="0"/>
              <a:t>表征强化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F0B812C-2D1D-3F43-890A-29A6227A0B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94505BA3-57E4-A442-9969-896C9A13965D}"/>
              </a:ext>
            </a:extLst>
          </p:cNvPr>
          <p:cNvSpPr txBox="1">
            <a:spLocks/>
          </p:cNvSpPr>
          <p:nvPr/>
        </p:nvSpPr>
        <p:spPr>
          <a:xfrm>
            <a:off x="623392" y="1458889"/>
            <a:ext cx="10297144" cy="460848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800" dirty="0"/>
              <a:t>Part-based</a:t>
            </a:r>
            <a:r>
              <a:rPr lang="zh-CN" altLang="en-US" sz="1800" dirty="0"/>
              <a:t>强化：</a:t>
            </a:r>
            <a:endParaRPr lang="en-US" altLang="zh-CN" sz="1800" dirty="0"/>
          </a:p>
          <a:p>
            <a:pPr marL="0" indent="0">
              <a:buNone/>
            </a:pPr>
            <a:r>
              <a:rPr lang="en-US" altLang="zh-CN" sz="1800" dirty="0"/>
              <a:t>1</a:t>
            </a:r>
            <a:r>
              <a:rPr lang="zh-CN" altLang="en-US" sz="1800" dirty="0"/>
              <a:t>，先找出</a:t>
            </a:r>
            <a:r>
              <a:rPr lang="en-US" altLang="zh-CN" sz="1800" dirty="0"/>
              <a:t>parts</a:t>
            </a:r>
            <a:r>
              <a:rPr lang="zh-CN" altLang="en-US" sz="1800" dirty="0"/>
              <a:t>，再将全局和局部的特征整合</a:t>
            </a:r>
            <a:endParaRPr lang="en-US" altLang="zh-CN" sz="1800" dirty="0"/>
          </a:p>
          <a:p>
            <a:pPr marL="0" indent="0">
              <a:buNone/>
            </a:pPr>
            <a:r>
              <a:rPr lang="zh-CN" altLang="en-US" sz="1800" dirty="0"/>
              <a:t>进行属性判别</a:t>
            </a:r>
            <a:endParaRPr lang="en-US" altLang="zh-CN" sz="1800" dirty="0"/>
          </a:p>
          <a:p>
            <a:pPr marL="0" indent="0">
              <a:buNone/>
            </a:pPr>
            <a:endParaRPr lang="en-US" altLang="zh-CN" sz="1800" dirty="0"/>
          </a:p>
          <a:p>
            <a:pPr marL="0" indent="0">
              <a:buNone/>
            </a:pPr>
            <a:r>
              <a:rPr lang="en-US" altLang="zh-CN" sz="1400" dirty="0">
                <a:hlinkClick r:id="rId2"/>
              </a:rPr>
              <a:t>Panda: Pose aligned networks for deep attribute modeling</a:t>
            </a:r>
            <a:endParaRPr lang="en-US" altLang="zh-CN" sz="1400" dirty="0"/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sz="1400" dirty="0">
                <a:hlinkClick r:id="rId3"/>
              </a:rPr>
              <a:t>Multi-label </a:t>
            </a:r>
            <a:r>
              <a:rPr lang="en-US" sz="1400" dirty="0" err="1">
                <a:hlinkClick r:id="rId3"/>
              </a:rPr>
              <a:t>cnn</a:t>
            </a:r>
            <a:r>
              <a:rPr lang="en-US" sz="1400" dirty="0">
                <a:hlinkClick r:id="rId3"/>
              </a:rPr>
              <a:t> based pedestrian attribute learning for soft biometrics </a:t>
            </a:r>
            <a:endParaRPr lang="en-US" sz="1400" dirty="0"/>
          </a:p>
          <a:p>
            <a:pPr marL="457200" lvl="1" indent="0">
              <a:buNone/>
            </a:pPr>
            <a:endParaRPr lang="en-US" altLang="zh-CN" sz="1400" dirty="0"/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1D76F7CB-F4E0-334A-B023-E00CB4D2DB18}"/>
              </a:ext>
            </a:extLst>
          </p:cNvPr>
          <p:cNvSpPr txBox="1">
            <a:spLocks/>
          </p:cNvSpPr>
          <p:nvPr/>
        </p:nvSpPr>
        <p:spPr bwMode="gray">
          <a:xfrm>
            <a:off x="2068830" y="663531"/>
            <a:ext cx="5446839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b="0" i="0" kern="1200" cap="none" spc="0" baseline="0" dirty="0">
                <a:solidFill>
                  <a:srgbClr val="50505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itchFamily="34" charset="0"/>
              </a:defRPr>
            </a:lvl1pPr>
          </a:lstStyle>
          <a:p>
            <a:endParaRPr lang="zh-CN" altLang="en-US" sz="28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19409B7-14EE-E944-AC77-57727A40CDA1}"/>
              </a:ext>
            </a:extLst>
          </p:cNvPr>
          <p:cNvSpPr/>
          <p:nvPr/>
        </p:nvSpPr>
        <p:spPr>
          <a:xfrm>
            <a:off x="5971607" y="3244334"/>
            <a:ext cx="2487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66570D-267F-5D42-BADF-5D13775CB4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8917" y="494207"/>
            <a:ext cx="5107508" cy="40227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99C118B-839B-564A-8EE8-CE2D35B2F2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55840" y="4516935"/>
            <a:ext cx="7378700" cy="196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7981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71C17-BF70-2046-BDCB-84979F678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方法</a:t>
            </a:r>
            <a:r>
              <a:rPr lang="en-US" altLang="zh-CN" sz="2400" dirty="0"/>
              <a:t>-</a:t>
            </a:r>
            <a:r>
              <a:rPr lang="zh-CN" altLang="en-US" sz="2400" dirty="0"/>
              <a:t>表征强化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F0B812C-2D1D-3F43-890A-29A6227A0B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94505BA3-57E4-A442-9969-896C9A13965D}"/>
              </a:ext>
            </a:extLst>
          </p:cNvPr>
          <p:cNvSpPr txBox="1">
            <a:spLocks/>
          </p:cNvSpPr>
          <p:nvPr/>
        </p:nvSpPr>
        <p:spPr>
          <a:xfrm>
            <a:off x="623392" y="1458889"/>
            <a:ext cx="10297144" cy="460848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800" dirty="0"/>
              <a:t>Part-based</a:t>
            </a:r>
            <a:r>
              <a:rPr lang="zh-CN" altLang="en-US" sz="1800" dirty="0"/>
              <a:t>强化：</a:t>
            </a:r>
            <a:endParaRPr lang="en-US" altLang="zh-CN" sz="1800" dirty="0"/>
          </a:p>
          <a:p>
            <a:pPr marL="0" indent="0">
              <a:buNone/>
            </a:pPr>
            <a:r>
              <a:rPr lang="en-US" altLang="zh-CN" sz="1800" dirty="0"/>
              <a:t>1</a:t>
            </a:r>
            <a:r>
              <a:rPr lang="zh-CN" altLang="en-US" sz="1800" dirty="0"/>
              <a:t>，先找出</a:t>
            </a:r>
            <a:r>
              <a:rPr lang="en-US" altLang="zh-CN" sz="1800" dirty="0"/>
              <a:t>parts</a:t>
            </a:r>
            <a:r>
              <a:rPr lang="zh-CN" altLang="en-US" sz="1800" dirty="0"/>
              <a:t>，再将全局和局部的特征整合</a:t>
            </a:r>
            <a:endParaRPr lang="en-US" altLang="zh-CN" sz="1800" dirty="0"/>
          </a:p>
          <a:p>
            <a:pPr marL="0" indent="0">
              <a:buNone/>
            </a:pPr>
            <a:r>
              <a:rPr lang="zh-CN" altLang="en-US" sz="1800" dirty="0"/>
              <a:t>进行属性判别</a:t>
            </a:r>
            <a:endParaRPr lang="en-US" altLang="zh-CN" sz="1800" dirty="0"/>
          </a:p>
          <a:p>
            <a:pPr marL="0" indent="0">
              <a:buNone/>
            </a:pPr>
            <a:r>
              <a:rPr lang="en-US" altLang="zh-CN" sz="1800" dirty="0"/>
              <a:t>2</a:t>
            </a:r>
            <a:r>
              <a:rPr lang="zh-CN" altLang="en-US" sz="1800" dirty="0"/>
              <a:t>，全流程，端到端的进行找到局部，进行特征</a:t>
            </a:r>
            <a:endParaRPr lang="en-US" altLang="zh-CN" sz="1800" dirty="0"/>
          </a:p>
          <a:p>
            <a:pPr marL="0" indent="0">
              <a:buNone/>
            </a:pPr>
            <a:r>
              <a:rPr lang="zh-CN" altLang="en-US" sz="1800" dirty="0"/>
              <a:t>整合，进而属性判断；</a:t>
            </a:r>
            <a:endParaRPr lang="en-US" altLang="zh-CN" sz="1800" dirty="0"/>
          </a:p>
          <a:p>
            <a:pPr marL="0" indent="0">
              <a:buNone/>
            </a:pPr>
            <a:r>
              <a:rPr lang="en-US" sz="1400" dirty="0">
                <a:hlinkClick r:id="rId2"/>
              </a:rPr>
              <a:t>Attribute recognition from adaptive parts</a:t>
            </a:r>
            <a:r>
              <a:rPr lang="en-US" dirty="0">
                <a:hlinkClick r:id="rId2"/>
              </a:rPr>
              <a:t> </a:t>
            </a:r>
            <a:endParaRPr lang="en-US" sz="1400" dirty="0"/>
          </a:p>
          <a:p>
            <a:pPr marL="0" indent="0">
              <a:buNone/>
            </a:pPr>
            <a:r>
              <a:rPr lang="en-US" sz="1400" dirty="0">
                <a:hlinkClick r:id="rId3"/>
              </a:rPr>
              <a:t>Pose guided deep model for pedestrian attribute recognition in surveillance scenarios</a:t>
            </a:r>
            <a:r>
              <a:rPr lang="en-US" dirty="0">
                <a:hlinkClick r:id="rId3"/>
              </a:rPr>
              <a:t> </a:t>
            </a:r>
            <a:endParaRPr lang="en-US" sz="1400" dirty="0"/>
          </a:p>
          <a:p>
            <a:pPr marL="0" indent="0">
              <a:buNone/>
            </a:pPr>
            <a:endParaRPr lang="en-US" sz="1400" dirty="0"/>
          </a:p>
          <a:p>
            <a:pPr marL="457200" lvl="1" indent="0">
              <a:buNone/>
            </a:pPr>
            <a:endParaRPr lang="en-US" altLang="zh-CN" sz="1400" dirty="0"/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1D76F7CB-F4E0-334A-B023-E00CB4D2DB18}"/>
              </a:ext>
            </a:extLst>
          </p:cNvPr>
          <p:cNvSpPr txBox="1">
            <a:spLocks/>
          </p:cNvSpPr>
          <p:nvPr/>
        </p:nvSpPr>
        <p:spPr bwMode="gray">
          <a:xfrm>
            <a:off x="2068830" y="663531"/>
            <a:ext cx="5446839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b="0" i="0" kern="1200" cap="none" spc="0" baseline="0" dirty="0">
                <a:solidFill>
                  <a:srgbClr val="50505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itchFamily="34" charset="0"/>
              </a:defRPr>
            </a:lvl1pPr>
          </a:lstStyle>
          <a:p>
            <a:endParaRPr lang="zh-CN" altLang="en-US" sz="28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19409B7-14EE-E944-AC77-57727A40CDA1}"/>
              </a:ext>
            </a:extLst>
          </p:cNvPr>
          <p:cNvSpPr/>
          <p:nvPr/>
        </p:nvSpPr>
        <p:spPr>
          <a:xfrm>
            <a:off x="5971607" y="3244334"/>
            <a:ext cx="2487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D9431F7-D4D6-F24C-9073-71EC831B68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1607" y="0"/>
            <a:ext cx="5949786" cy="40140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07C4C67-28A9-8645-B430-0DB6D36CE0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5920" y="4331061"/>
            <a:ext cx="4832143" cy="2530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7742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695</TotalTime>
  <Words>822</Words>
  <Application>Microsoft Macintosh PowerPoint</Application>
  <PresentationFormat>Widescreen</PresentationFormat>
  <Paragraphs>256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等线</vt:lpstr>
      <vt:lpstr>Microsoft YaHei</vt:lpstr>
      <vt:lpstr>Microsoft YaHei Light</vt:lpstr>
      <vt:lpstr>NimbusRomNo9L</vt:lpstr>
      <vt:lpstr>黑体</vt:lpstr>
      <vt:lpstr>Arial</vt:lpstr>
      <vt:lpstr>Office 主题​​</vt:lpstr>
      <vt:lpstr> 浅析行人属性识别</vt:lpstr>
      <vt:lpstr>PowerPoint Presentation</vt:lpstr>
      <vt:lpstr>背景</vt:lpstr>
      <vt:lpstr>背景</vt:lpstr>
      <vt:lpstr>方法</vt:lpstr>
      <vt:lpstr>方法</vt:lpstr>
      <vt:lpstr>方法-表征强化</vt:lpstr>
      <vt:lpstr>方法-表征强化</vt:lpstr>
      <vt:lpstr>方法-表征强化</vt:lpstr>
      <vt:lpstr>方法-表征强化</vt:lpstr>
      <vt:lpstr>方法-表征强化</vt:lpstr>
      <vt:lpstr>方法-表征强化</vt:lpstr>
      <vt:lpstr>方法-loss挖掘</vt:lpstr>
      <vt:lpstr>方法-loss挖掘</vt:lpstr>
      <vt:lpstr>方法-loss挖掘</vt:lpstr>
      <vt:lpstr>方法-loss挖掘</vt:lpstr>
      <vt:lpstr>方法-关系挖掘</vt:lpstr>
      <vt:lpstr>方法-关系挖掘</vt:lpstr>
      <vt:lpstr>未来-研究展望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Liu Yongchao</dc:creator>
  <cp:lastModifiedBy>gaoqi@4paradigm.com</cp:lastModifiedBy>
  <cp:revision>71</cp:revision>
  <dcterms:created xsi:type="dcterms:W3CDTF">2018-07-11T08:35:16Z</dcterms:created>
  <dcterms:modified xsi:type="dcterms:W3CDTF">2019-06-21T08:09:31Z</dcterms:modified>
</cp:coreProperties>
</file>